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4898"/>
    <a:srgbClr val="E18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2CDF-B055-40D8-9A57-DA142A1D8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4A09A1-5088-4A91-BAFE-48FA0AF38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E49AA-637C-40FF-990D-C17BB977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26A37-29F0-464A-BCC8-1416C02B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8769C-7C6E-4351-8CD2-C3623886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128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1B60-5D16-4CA7-888F-DA5DCC4A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536A2-3721-4E98-BB62-D40ECA82A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FCEA4-7048-4573-B85C-1D80EFD4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97E46-3D49-4A0B-9410-0A1E26FD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28DE0-3E19-4BAD-9046-0A9FE87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4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4E0C1E-309F-4BF8-80A3-BB6F71839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00F26A-023C-40F0-B7A4-A4BE2B70F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D0264-E2E3-481F-B974-CBACF5F1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DCBCE-A3C2-434F-8E0E-CBBFBE6D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E2F03-4709-4EE2-A19E-052B24FF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ED5A0-9C84-4BFB-ACBB-35C58B82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E7647-FD8A-41D5-B3E8-FA278942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5D0D0-E368-46B4-B55B-2E6EFB5E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71DE4-6040-4FA4-92DF-D06C7174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C0875-A16F-4C41-9BFB-B1CEA0CF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6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578D9-EC4C-4802-9B66-6D9F286B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B5A11-1935-498A-A192-4A1EE06B4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F38F0-EDA2-44A3-99BD-D1B9824E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20391-864B-4CA2-B1BB-303900CBE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A65D8-EAE6-4085-A96E-AD398D7A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3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DB1F-139F-4E01-B1DC-2AB42A0D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9282E-B960-4CB8-BC69-D8F404747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9A901-C950-4212-A787-08A25FFFA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2442E-843D-46C4-8557-5B072754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50609-4FEA-46D4-9217-A81A99E2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8FAEBE-2616-4902-8B6B-A8E6D477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7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BE3C5-974A-4145-9A05-ADA01566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1F26F-0618-4194-8FAD-09E5081AF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842F07-8B0D-4DEA-B1AF-8596653F8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12F136-12A0-4F63-8852-E486FCB6B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DF8489-4872-4922-8BFF-645FF34F7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7055D3-0B24-4D57-9D90-41BA6C23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5475CE-DE10-4851-9987-4AA68379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0BB207-E2B0-449F-9BD1-2873C312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1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7E0EA-5FE4-4CF8-98EC-36BA222D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6AB1D6-FE25-43F3-97C0-F2CE6182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4F13A1-866F-494A-AA89-D8ECE2A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2F703-13E7-4E55-B3C1-A27AA75B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7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B7CD3C-2CEE-402D-9A30-88B56242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7A4600-7D7B-473A-9EBF-84384375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3012D5-7591-41FB-9DE0-2718BFF1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4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F7968-91B5-4365-A41E-F6EF7F5D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5667-2D23-49FC-8B5D-723BC2CF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09D5FD-579D-4930-BC52-366CD64DA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6A004-A2BB-49BB-9637-F8787E0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C3D2EE-F361-42BC-A178-6EF847DA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E51C68-B046-4499-9FB7-22F50447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4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1066F-66C0-43B8-9C07-FE166D93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7ABA2-8651-4948-B5F7-A0845D8F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635ACC-2E55-48BC-8B67-4CE6CCEBD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CE32B2-F560-42EA-9D09-5E8D7FD1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1BD13-D08B-4E07-B79E-A8DCB8AF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3DF29-5430-4E44-BE59-9AD98CCB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450C6A-9041-4D29-8C5B-69BC8ABB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A2194-FC7D-4D08-B22B-67AF966F2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EEA32-EC48-44CF-AD32-57E470C0D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D2714-4193-4541-93CE-7BA01C216979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F4A94-DD1D-4A47-9068-0A81A281B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5823F-4C78-4E08-BB3B-43BD909F2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B572-BB03-4B41-A1C7-3A6A7A957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7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9BBA246-CF56-4C49-B53E-579B77BD5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3585">
            <a:off x="959431" y="2363512"/>
            <a:ext cx="5446761" cy="334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A1124-5B83-41D4-8FA7-775EBB5678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3" r="41894" b="38754"/>
          <a:stretch/>
        </p:blipFill>
        <p:spPr>
          <a:xfrm rot="21375605">
            <a:off x="282379" y="905464"/>
            <a:ext cx="5301761" cy="1672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E2FE26-C35D-41DC-A162-BD2699A60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42" y="210101"/>
            <a:ext cx="1677879" cy="3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37EA5E-FE85-41D2-9599-43427B35F2D9}"/>
              </a:ext>
            </a:extLst>
          </p:cNvPr>
          <p:cNvSpPr/>
          <p:nvPr/>
        </p:nvSpPr>
        <p:spPr>
          <a:xfrm>
            <a:off x="838200" y="2406604"/>
            <a:ext cx="1015663" cy="2044792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id="{E918B1AE-080C-476F-9675-730C83ED459D}"/>
              </a:ext>
            </a:extLst>
          </p:cNvPr>
          <p:cNvGrpSpPr/>
          <p:nvPr/>
        </p:nvGrpSpPr>
        <p:grpSpPr>
          <a:xfrm>
            <a:off x="5885123" y="1832022"/>
            <a:ext cx="4191927" cy="735533"/>
            <a:chOff x="5505845" y="1952090"/>
            <a:chExt cx="3506479" cy="565931"/>
          </a:xfrm>
        </p:grpSpPr>
        <p:sp>
          <p:nvSpPr>
            <p:cNvPr id="6" name="TextBox 35">
              <a:extLst>
                <a:ext uri="{FF2B5EF4-FFF2-40B4-BE49-F238E27FC236}">
                  <a16:creationId xmlns:a16="http://schemas.microsoft.com/office/drawing/2014/main" id="{AD849BAA-07FB-436E-9122-CF3B9A2DDF08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7" name="TextBox 36">
              <a:extLst>
                <a:ext uri="{FF2B5EF4-FFF2-40B4-BE49-F238E27FC236}">
                  <a16:creationId xmlns:a16="http://schemas.microsoft.com/office/drawing/2014/main" id="{79E17547-7FEA-4669-851D-63D4A128A436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8" name="Group 39">
            <a:extLst>
              <a:ext uri="{FF2B5EF4-FFF2-40B4-BE49-F238E27FC236}">
                <a16:creationId xmlns:a16="http://schemas.microsoft.com/office/drawing/2014/main" id="{637961B9-7FF2-41ED-9322-2AB1BB13EBF6}"/>
              </a:ext>
            </a:extLst>
          </p:cNvPr>
          <p:cNvGrpSpPr/>
          <p:nvPr/>
        </p:nvGrpSpPr>
        <p:grpSpPr>
          <a:xfrm>
            <a:off x="5895655" y="2823548"/>
            <a:ext cx="4191927" cy="735533"/>
            <a:chOff x="5505845" y="1952090"/>
            <a:chExt cx="3506479" cy="565931"/>
          </a:xfrm>
        </p:grpSpPr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3645FF35-A43F-4C81-B72B-66AE5FAED42D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32C38BAB-5E90-44F5-8EB2-4980A1EB67C6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11" name="Group 42">
            <a:extLst>
              <a:ext uri="{FF2B5EF4-FFF2-40B4-BE49-F238E27FC236}">
                <a16:creationId xmlns:a16="http://schemas.microsoft.com/office/drawing/2014/main" id="{E63DF7C6-AE46-4A3F-A68A-45DD16E0165B}"/>
              </a:ext>
            </a:extLst>
          </p:cNvPr>
          <p:cNvGrpSpPr/>
          <p:nvPr/>
        </p:nvGrpSpPr>
        <p:grpSpPr>
          <a:xfrm>
            <a:off x="5873166" y="3832014"/>
            <a:ext cx="4191927" cy="735533"/>
            <a:chOff x="5505845" y="1952090"/>
            <a:chExt cx="3506479" cy="565931"/>
          </a:xfrm>
        </p:grpSpPr>
        <p:sp>
          <p:nvSpPr>
            <p:cNvPr id="12" name="TextBox 43">
              <a:extLst>
                <a:ext uri="{FF2B5EF4-FFF2-40B4-BE49-F238E27FC236}">
                  <a16:creationId xmlns:a16="http://schemas.microsoft.com/office/drawing/2014/main" id="{A199B92F-9525-4A21-A793-EA26D8876A90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8F287675-0AB9-4323-A67F-23D0ECEB78C3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14" name="Group 45">
            <a:extLst>
              <a:ext uri="{FF2B5EF4-FFF2-40B4-BE49-F238E27FC236}">
                <a16:creationId xmlns:a16="http://schemas.microsoft.com/office/drawing/2014/main" id="{6241737A-FF2F-4309-B9AB-8639BD1FADCD}"/>
              </a:ext>
            </a:extLst>
          </p:cNvPr>
          <p:cNvGrpSpPr/>
          <p:nvPr/>
        </p:nvGrpSpPr>
        <p:grpSpPr>
          <a:xfrm>
            <a:off x="5888625" y="4738628"/>
            <a:ext cx="4191927" cy="735533"/>
            <a:chOff x="5505845" y="1952090"/>
            <a:chExt cx="3506479" cy="565931"/>
          </a:xfrm>
        </p:grpSpPr>
        <p:sp>
          <p:nvSpPr>
            <p:cNvPr id="15" name="TextBox 46">
              <a:extLst>
                <a:ext uri="{FF2B5EF4-FFF2-40B4-BE49-F238E27FC236}">
                  <a16:creationId xmlns:a16="http://schemas.microsoft.com/office/drawing/2014/main" id="{0252CE85-756F-4585-A022-832D93EFB642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16" name="TextBox 47">
              <a:extLst>
                <a:ext uri="{FF2B5EF4-FFF2-40B4-BE49-F238E27FC236}">
                  <a16:creationId xmlns:a16="http://schemas.microsoft.com/office/drawing/2014/main" id="{DDBB28EB-CDAB-4B58-8BF7-3B4EED3A04AD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2906A64-5120-46E5-91C9-2CDB1F56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8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AC81AD2-6568-4CDD-A5C7-4A49349A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5" y="380993"/>
            <a:ext cx="7089235" cy="643496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5600A6-3B6F-43C9-898B-4FB3722A0AEC}"/>
              </a:ext>
            </a:extLst>
          </p:cNvPr>
          <p:cNvSpPr/>
          <p:nvPr/>
        </p:nvSpPr>
        <p:spPr>
          <a:xfrm>
            <a:off x="838200" y="1418354"/>
            <a:ext cx="1015663" cy="402129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6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 入 标 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91DCCF6-D1FF-4B98-935B-B28F5B1C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40" y="650327"/>
            <a:ext cx="5612166" cy="55573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22AB1-6490-4E35-AA08-0756F1E9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AF7B533-A3D4-4EA4-A7C4-417FC2C5268F}"/>
              </a:ext>
            </a:extLst>
          </p:cNvPr>
          <p:cNvSpPr/>
          <p:nvPr/>
        </p:nvSpPr>
        <p:spPr>
          <a:xfrm>
            <a:off x="838200" y="1418354"/>
            <a:ext cx="1015663" cy="402129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 入 标 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30D7A-B2F5-47DD-871C-73887D9F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35" y="-141889"/>
            <a:ext cx="6858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FC77D9-E05E-4756-BD36-351D33F1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93" y="329345"/>
            <a:ext cx="8039100" cy="6715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19107-4876-44D7-B3D1-5DEDCA55E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F70385-999E-4A6B-8F6C-F34ADCD5D5D9}"/>
              </a:ext>
            </a:extLst>
          </p:cNvPr>
          <p:cNvSpPr/>
          <p:nvPr/>
        </p:nvSpPr>
        <p:spPr>
          <a:xfrm>
            <a:off x="838200" y="1418354"/>
            <a:ext cx="1015663" cy="402129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 入 标 题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015AAA8-6729-40A0-8C5C-F41DFAD4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7169">
            <a:off x="3875854" y="-142695"/>
            <a:ext cx="7143389" cy="71433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0DCEBB3-BEEA-47F2-AC52-3441F3094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04" y="839179"/>
            <a:ext cx="4990916" cy="5038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E032FB-0740-48BC-B7F9-0C7CF62CA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AF7B533-A3D4-4EA4-A7C4-417FC2C5268F}"/>
              </a:ext>
            </a:extLst>
          </p:cNvPr>
          <p:cNvSpPr/>
          <p:nvPr/>
        </p:nvSpPr>
        <p:spPr>
          <a:xfrm>
            <a:off x="838200" y="1418354"/>
            <a:ext cx="1015663" cy="402129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6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 入 标 题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781F025-5912-41D9-8AC5-F6E4AF3D287B}"/>
              </a:ext>
            </a:extLst>
          </p:cNvPr>
          <p:cNvGrpSpPr/>
          <p:nvPr/>
        </p:nvGrpSpPr>
        <p:grpSpPr>
          <a:xfrm>
            <a:off x="3636038" y="1634246"/>
            <a:ext cx="8134431" cy="4311853"/>
            <a:chOff x="1111718" y="1086450"/>
            <a:chExt cx="10716941" cy="5054202"/>
          </a:xfrm>
        </p:grpSpPr>
        <p:sp>
          <p:nvSpPr>
            <p:cNvPr id="50" name="任意多边形 2">
              <a:extLst>
                <a:ext uri="{FF2B5EF4-FFF2-40B4-BE49-F238E27FC236}">
                  <a16:creationId xmlns:a16="http://schemas.microsoft.com/office/drawing/2014/main" id="{706ABA88-5052-4738-B7E3-8C79FB5B1DF7}"/>
                </a:ext>
              </a:extLst>
            </p:cNvPr>
            <p:cNvSpPr/>
            <p:nvPr/>
          </p:nvSpPr>
          <p:spPr>
            <a:xfrm rot="274850">
              <a:off x="1524219" y="1086450"/>
              <a:ext cx="8737163" cy="4241753"/>
            </a:xfrm>
            <a:custGeom>
              <a:avLst/>
              <a:gdLst>
                <a:gd name="connsiteX0" fmla="*/ 0 w 8391525"/>
                <a:gd name="connsiteY0" fmla="*/ 2790825 h 2790825"/>
                <a:gd name="connsiteX1" fmla="*/ 3829050 w 8391525"/>
                <a:gd name="connsiteY1" fmla="*/ 2228850 h 2790825"/>
                <a:gd name="connsiteX2" fmla="*/ 7315200 w 8391525"/>
                <a:gd name="connsiteY2" fmla="*/ 571500 h 2790825"/>
                <a:gd name="connsiteX3" fmla="*/ 8391525 w 8391525"/>
                <a:gd name="connsiteY3" fmla="*/ 0 h 2790825"/>
                <a:gd name="connsiteX0" fmla="*/ 0 w 8391525"/>
                <a:gd name="connsiteY0" fmla="*/ 2790825 h 2790825"/>
                <a:gd name="connsiteX1" fmla="*/ 3829050 w 8391525"/>
                <a:gd name="connsiteY1" fmla="*/ 2228850 h 2790825"/>
                <a:gd name="connsiteX2" fmla="*/ 7286625 w 8391525"/>
                <a:gd name="connsiteY2" fmla="*/ 733425 h 2790825"/>
                <a:gd name="connsiteX3" fmla="*/ 8391525 w 8391525"/>
                <a:gd name="connsiteY3" fmla="*/ 0 h 2790825"/>
                <a:gd name="connsiteX0" fmla="*/ 0 w 8391525"/>
                <a:gd name="connsiteY0" fmla="*/ 2790825 h 2790825"/>
                <a:gd name="connsiteX1" fmla="*/ 3829050 w 8391525"/>
                <a:gd name="connsiteY1" fmla="*/ 2228850 h 2790825"/>
                <a:gd name="connsiteX2" fmla="*/ 8391525 w 8391525"/>
                <a:gd name="connsiteY2" fmla="*/ 0 h 2790825"/>
                <a:gd name="connsiteX0" fmla="*/ 0 w 8391525"/>
                <a:gd name="connsiteY0" fmla="*/ 2790825 h 2790825"/>
                <a:gd name="connsiteX1" fmla="*/ 4133850 w 8391525"/>
                <a:gd name="connsiteY1" fmla="*/ 2124075 h 2790825"/>
                <a:gd name="connsiteX2" fmla="*/ 8391525 w 8391525"/>
                <a:gd name="connsiteY2" fmla="*/ 0 h 2790825"/>
                <a:gd name="connsiteX0" fmla="*/ 0 w 8391525"/>
                <a:gd name="connsiteY0" fmla="*/ 2790825 h 2790825"/>
                <a:gd name="connsiteX1" fmla="*/ 4133850 w 8391525"/>
                <a:gd name="connsiteY1" fmla="*/ 2124075 h 2790825"/>
                <a:gd name="connsiteX2" fmla="*/ 8391525 w 8391525"/>
                <a:gd name="connsiteY2" fmla="*/ 0 h 2790825"/>
                <a:gd name="connsiteX0" fmla="*/ 0 w 8172450"/>
                <a:gd name="connsiteY0" fmla="*/ 2905125 h 2905125"/>
                <a:gd name="connsiteX1" fmla="*/ 4133850 w 8172450"/>
                <a:gd name="connsiteY1" fmla="*/ 2238375 h 2905125"/>
                <a:gd name="connsiteX2" fmla="*/ 8172450 w 8172450"/>
                <a:gd name="connsiteY2" fmla="*/ 0 h 2905125"/>
                <a:gd name="connsiteX0" fmla="*/ 0 w 8172450"/>
                <a:gd name="connsiteY0" fmla="*/ 2905125 h 2905125"/>
                <a:gd name="connsiteX1" fmla="*/ 4133850 w 8172450"/>
                <a:gd name="connsiteY1" fmla="*/ 2238375 h 2905125"/>
                <a:gd name="connsiteX2" fmla="*/ 8172450 w 8172450"/>
                <a:gd name="connsiteY2" fmla="*/ 0 h 2905125"/>
                <a:gd name="connsiteX0" fmla="*/ 0 w 8158489"/>
                <a:gd name="connsiteY0" fmla="*/ 2995867 h 2995867"/>
                <a:gd name="connsiteX1" fmla="*/ 4133850 w 8158489"/>
                <a:gd name="connsiteY1" fmla="*/ 2329117 h 2995867"/>
                <a:gd name="connsiteX2" fmla="*/ 8158489 w 8158489"/>
                <a:gd name="connsiteY2" fmla="*/ 0 h 2995867"/>
                <a:gd name="connsiteX0" fmla="*/ 0 w 8158489"/>
                <a:gd name="connsiteY0" fmla="*/ 2995867 h 2995867"/>
                <a:gd name="connsiteX1" fmla="*/ 4245532 w 8158489"/>
                <a:gd name="connsiteY1" fmla="*/ 2329117 h 2995867"/>
                <a:gd name="connsiteX2" fmla="*/ 8158489 w 8158489"/>
                <a:gd name="connsiteY2" fmla="*/ 0 h 2995867"/>
                <a:gd name="connsiteX0" fmla="*/ 0 w 8158489"/>
                <a:gd name="connsiteY0" fmla="*/ 2995867 h 2995867"/>
                <a:gd name="connsiteX1" fmla="*/ 4245532 w 8158489"/>
                <a:gd name="connsiteY1" fmla="*/ 2329117 h 2995867"/>
                <a:gd name="connsiteX2" fmla="*/ 8158489 w 8158489"/>
                <a:gd name="connsiteY2" fmla="*/ 0 h 2995867"/>
                <a:gd name="connsiteX0" fmla="*/ 0 w 8305072"/>
                <a:gd name="connsiteY0" fmla="*/ 3198292 h 3198292"/>
                <a:gd name="connsiteX1" fmla="*/ 4392115 w 8305072"/>
                <a:gd name="connsiteY1" fmla="*/ 2329117 h 3198292"/>
                <a:gd name="connsiteX2" fmla="*/ 8305072 w 8305072"/>
                <a:gd name="connsiteY2" fmla="*/ 0 h 3198292"/>
                <a:gd name="connsiteX0" fmla="*/ 0 w 8381854"/>
                <a:gd name="connsiteY0" fmla="*/ 3261113 h 3261113"/>
                <a:gd name="connsiteX1" fmla="*/ 4468897 w 8381854"/>
                <a:gd name="connsiteY1" fmla="*/ 2329117 h 3261113"/>
                <a:gd name="connsiteX2" fmla="*/ 8381854 w 8381854"/>
                <a:gd name="connsiteY2" fmla="*/ 0 h 3261113"/>
                <a:gd name="connsiteX0" fmla="*/ 0 w 8381854"/>
                <a:gd name="connsiteY0" fmla="*/ 3261113 h 3261113"/>
                <a:gd name="connsiteX1" fmla="*/ 4468897 w 8381854"/>
                <a:gd name="connsiteY1" fmla="*/ 2329117 h 3261113"/>
                <a:gd name="connsiteX2" fmla="*/ 8381854 w 8381854"/>
                <a:gd name="connsiteY2" fmla="*/ 0 h 3261113"/>
                <a:gd name="connsiteX0" fmla="*/ 0 w 8381854"/>
                <a:gd name="connsiteY0" fmla="*/ 3261113 h 3261113"/>
                <a:gd name="connsiteX1" fmla="*/ 4524738 w 8381854"/>
                <a:gd name="connsiteY1" fmla="*/ 2350057 h 3261113"/>
                <a:gd name="connsiteX2" fmla="*/ 8381854 w 8381854"/>
                <a:gd name="connsiteY2" fmla="*/ 0 h 3261113"/>
                <a:gd name="connsiteX0" fmla="*/ 0 w 8242250"/>
                <a:gd name="connsiteY0" fmla="*/ 3268093 h 3268093"/>
                <a:gd name="connsiteX1" fmla="*/ 4524738 w 8242250"/>
                <a:gd name="connsiteY1" fmla="*/ 2357037 h 3268093"/>
                <a:gd name="connsiteX2" fmla="*/ 8242250 w 8242250"/>
                <a:gd name="connsiteY2" fmla="*/ 0 h 3268093"/>
                <a:gd name="connsiteX0" fmla="*/ 0 w 8242250"/>
                <a:gd name="connsiteY0" fmla="*/ 3268093 h 3268093"/>
                <a:gd name="connsiteX1" fmla="*/ 4768578 w 8242250"/>
                <a:gd name="connsiteY1" fmla="*/ 2219877 h 3268093"/>
                <a:gd name="connsiteX2" fmla="*/ 8242250 w 8242250"/>
                <a:gd name="connsiteY2" fmla="*/ 0 h 3268093"/>
                <a:gd name="connsiteX0" fmla="*/ 0 w 8242250"/>
                <a:gd name="connsiteY0" fmla="*/ 3268093 h 3268093"/>
                <a:gd name="connsiteX1" fmla="*/ 4768578 w 8242250"/>
                <a:gd name="connsiteY1" fmla="*/ 2219877 h 3268093"/>
                <a:gd name="connsiteX2" fmla="*/ 8242250 w 8242250"/>
                <a:gd name="connsiteY2" fmla="*/ 0 h 3268093"/>
                <a:gd name="connsiteX0" fmla="*/ 0 w 8242250"/>
                <a:gd name="connsiteY0" fmla="*/ 3268093 h 3268093"/>
                <a:gd name="connsiteX1" fmla="*/ 4768578 w 8242250"/>
                <a:gd name="connsiteY1" fmla="*/ 2219877 h 3268093"/>
                <a:gd name="connsiteX2" fmla="*/ 8242250 w 8242250"/>
                <a:gd name="connsiteY2" fmla="*/ 0 h 3268093"/>
                <a:gd name="connsiteX0" fmla="*/ 0 w 8242250"/>
                <a:gd name="connsiteY0" fmla="*/ 3268093 h 3268093"/>
                <a:gd name="connsiteX1" fmla="*/ 4768578 w 8242250"/>
                <a:gd name="connsiteY1" fmla="*/ 2219877 h 3268093"/>
                <a:gd name="connsiteX2" fmla="*/ 8242250 w 8242250"/>
                <a:gd name="connsiteY2" fmla="*/ 0 h 3268093"/>
                <a:gd name="connsiteX0" fmla="*/ 0 w 8242250"/>
                <a:gd name="connsiteY0" fmla="*/ 3268093 h 3268093"/>
                <a:gd name="connsiteX1" fmla="*/ 4768578 w 8242250"/>
                <a:gd name="connsiteY1" fmla="*/ 2288457 h 3268093"/>
                <a:gd name="connsiteX2" fmla="*/ 8242250 w 8242250"/>
                <a:gd name="connsiteY2" fmla="*/ 0 h 3268093"/>
                <a:gd name="connsiteX0" fmla="*/ 0 w 7815530"/>
                <a:gd name="connsiteY0" fmla="*/ 3534793 h 3534793"/>
                <a:gd name="connsiteX1" fmla="*/ 4768578 w 7815530"/>
                <a:gd name="connsiteY1" fmla="*/ 2555157 h 3534793"/>
                <a:gd name="connsiteX2" fmla="*/ 7815530 w 7815530"/>
                <a:gd name="connsiteY2" fmla="*/ 0 h 3534793"/>
                <a:gd name="connsiteX0" fmla="*/ 0 w 7815530"/>
                <a:gd name="connsiteY0" fmla="*/ 3534793 h 3534793"/>
                <a:gd name="connsiteX1" fmla="*/ 4768578 w 7815530"/>
                <a:gd name="connsiteY1" fmla="*/ 2555157 h 3534793"/>
                <a:gd name="connsiteX2" fmla="*/ 7815530 w 7815530"/>
                <a:gd name="connsiteY2" fmla="*/ 0 h 3534793"/>
                <a:gd name="connsiteX0" fmla="*/ 0 w 7815530"/>
                <a:gd name="connsiteY0" fmla="*/ 3534793 h 3534793"/>
                <a:gd name="connsiteX1" fmla="*/ 4768578 w 7815530"/>
                <a:gd name="connsiteY1" fmla="*/ 2555157 h 3534793"/>
                <a:gd name="connsiteX2" fmla="*/ 7815530 w 7815530"/>
                <a:gd name="connsiteY2" fmla="*/ 0 h 3534793"/>
                <a:gd name="connsiteX0" fmla="*/ 0 w 7815530"/>
                <a:gd name="connsiteY0" fmla="*/ 3534793 h 3534793"/>
                <a:gd name="connsiteX1" fmla="*/ 4776198 w 7815530"/>
                <a:gd name="connsiteY1" fmla="*/ 2555157 h 3534793"/>
                <a:gd name="connsiteX2" fmla="*/ 7815530 w 7815530"/>
                <a:gd name="connsiteY2" fmla="*/ 0 h 3534793"/>
                <a:gd name="connsiteX0" fmla="*/ 0 w 7815530"/>
                <a:gd name="connsiteY0" fmla="*/ 3534793 h 3534793"/>
                <a:gd name="connsiteX1" fmla="*/ 4776198 w 7815530"/>
                <a:gd name="connsiteY1" fmla="*/ 2555157 h 3534793"/>
                <a:gd name="connsiteX2" fmla="*/ 7815530 w 7815530"/>
                <a:gd name="connsiteY2" fmla="*/ 0 h 3534793"/>
                <a:gd name="connsiteX0" fmla="*/ 0 w 7815530"/>
                <a:gd name="connsiteY0" fmla="*/ 3534793 h 3534793"/>
                <a:gd name="connsiteX1" fmla="*/ 4776198 w 7815530"/>
                <a:gd name="connsiteY1" fmla="*/ 2555157 h 3534793"/>
                <a:gd name="connsiteX2" fmla="*/ 7815530 w 7815530"/>
                <a:gd name="connsiteY2" fmla="*/ 0 h 353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5530" h="3534793">
                  <a:moveTo>
                    <a:pt x="0" y="3534793"/>
                  </a:moveTo>
                  <a:cubicBezTo>
                    <a:pt x="1304925" y="3438749"/>
                    <a:pt x="3283110" y="3243349"/>
                    <a:pt x="4776198" y="2555157"/>
                  </a:cubicBezTo>
                  <a:cubicBezTo>
                    <a:pt x="6269286" y="1866965"/>
                    <a:pt x="7279578" y="793749"/>
                    <a:pt x="7815530" y="0"/>
                  </a:cubicBezTo>
                </a:path>
              </a:pathLst>
            </a:custGeom>
            <a:noFill/>
            <a:ln w="7620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triangle" w="lg" len="lg"/>
            </a:ln>
            <a:effectLst>
              <a:outerShdw blurRad="203200" dist="76200" dir="3000000" sx="96000" sy="96000" kx="-1200000" algn="bl" rotWithShape="0">
                <a:prstClr val="black">
                  <a:alpha val="4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1" name="五角星 8">
              <a:extLst>
                <a:ext uri="{FF2B5EF4-FFF2-40B4-BE49-F238E27FC236}">
                  <a16:creationId xmlns:a16="http://schemas.microsoft.com/office/drawing/2014/main" id="{A109F2AC-4E2C-468C-92DD-FAF149565F0A}"/>
                </a:ext>
              </a:extLst>
            </p:cNvPr>
            <p:cNvSpPr/>
            <p:nvPr/>
          </p:nvSpPr>
          <p:spPr>
            <a:xfrm>
              <a:off x="2016673" y="4823818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2" name="五角星 9">
              <a:extLst>
                <a:ext uri="{FF2B5EF4-FFF2-40B4-BE49-F238E27FC236}">
                  <a16:creationId xmlns:a16="http://schemas.microsoft.com/office/drawing/2014/main" id="{53A548B3-BA5D-40AD-B858-C06F096EE28E}"/>
                </a:ext>
              </a:extLst>
            </p:cNvPr>
            <p:cNvSpPr/>
            <p:nvPr/>
          </p:nvSpPr>
          <p:spPr>
            <a:xfrm>
              <a:off x="3798281" y="4665333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3" name="五角星 10">
              <a:extLst>
                <a:ext uri="{FF2B5EF4-FFF2-40B4-BE49-F238E27FC236}">
                  <a16:creationId xmlns:a16="http://schemas.microsoft.com/office/drawing/2014/main" id="{CD4D91F8-A9D0-4690-97FA-74161DFCD774}"/>
                </a:ext>
              </a:extLst>
            </p:cNvPr>
            <p:cNvSpPr/>
            <p:nvPr/>
          </p:nvSpPr>
          <p:spPr>
            <a:xfrm>
              <a:off x="5483316" y="4352972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4" name="五角星 11">
              <a:extLst>
                <a:ext uri="{FF2B5EF4-FFF2-40B4-BE49-F238E27FC236}">
                  <a16:creationId xmlns:a16="http://schemas.microsoft.com/office/drawing/2014/main" id="{FC988742-36E7-4B9A-9345-09BA10131810}"/>
                </a:ext>
              </a:extLst>
            </p:cNvPr>
            <p:cNvSpPr/>
            <p:nvPr/>
          </p:nvSpPr>
          <p:spPr>
            <a:xfrm>
              <a:off x="7039884" y="3807490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五角星 12">
              <a:extLst>
                <a:ext uri="{FF2B5EF4-FFF2-40B4-BE49-F238E27FC236}">
                  <a16:creationId xmlns:a16="http://schemas.microsoft.com/office/drawing/2014/main" id="{1E3483C7-BF53-472D-A484-BFCB434E9DA1}"/>
                </a:ext>
              </a:extLst>
            </p:cNvPr>
            <p:cNvSpPr/>
            <p:nvPr/>
          </p:nvSpPr>
          <p:spPr>
            <a:xfrm>
              <a:off x="8378843" y="3025804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五角星 13">
              <a:extLst>
                <a:ext uri="{FF2B5EF4-FFF2-40B4-BE49-F238E27FC236}">
                  <a16:creationId xmlns:a16="http://schemas.microsoft.com/office/drawing/2014/main" id="{9322EAC7-72A8-4AAA-AAB6-596B01DF238B}"/>
                </a:ext>
              </a:extLst>
            </p:cNvPr>
            <p:cNvSpPr/>
            <p:nvPr/>
          </p:nvSpPr>
          <p:spPr>
            <a:xfrm>
              <a:off x="9493021" y="2051193"/>
              <a:ext cx="432842" cy="356159"/>
            </a:xfrm>
            <a:prstGeom prst="star5">
              <a:avLst>
                <a:gd name="adj" fmla="val 29428"/>
                <a:gd name="hf" fmla="val 105146"/>
                <a:gd name="vf" fmla="val 11055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išľíďè">
              <a:extLst>
                <a:ext uri="{FF2B5EF4-FFF2-40B4-BE49-F238E27FC236}">
                  <a16:creationId xmlns:a16="http://schemas.microsoft.com/office/drawing/2014/main" id="{F25DB7A1-3A32-4B5C-99C2-D999343D7A9E}"/>
                </a:ext>
              </a:extLst>
            </p:cNvPr>
            <p:cNvSpPr/>
            <p:nvPr/>
          </p:nvSpPr>
          <p:spPr bwMode="auto">
            <a:xfrm>
              <a:off x="1111718" y="3834230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59" name="iSlíďè">
              <a:extLst>
                <a:ext uri="{FF2B5EF4-FFF2-40B4-BE49-F238E27FC236}">
                  <a16:creationId xmlns:a16="http://schemas.microsoft.com/office/drawing/2014/main" id="{E9E4A113-F6B3-49F7-A25C-6990620565ED}"/>
                </a:ext>
              </a:extLst>
            </p:cNvPr>
            <p:cNvSpPr txBox="1"/>
            <p:nvPr/>
          </p:nvSpPr>
          <p:spPr bwMode="auto">
            <a:xfrm>
              <a:off x="1119665" y="3474750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60" name="išľíďè">
              <a:extLst>
                <a:ext uri="{FF2B5EF4-FFF2-40B4-BE49-F238E27FC236}">
                  <a16:creationId xmlns:a16="http://schemas.microsoft.com/office/drawing/2014/main" id="{4052173D-F76F-4844-B236-80CE61306537}"/>
                </a:ext>
              </a:extLst>
            </p:cNvPr>
            <p:cNvSpPr/>
            <p:nvPr/>
          </p:nvSpPr>
          <p:spPr bwMode="auto">
            <a:xfrm>
              <a:off x="3379245" y="5575285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61" name="iSlíďè">
              <a:extLst>
                <a:ext uri="{FF2B5EF4-FFF2-40B4-BE49-F238E27FC236}">
                  <a16:creationId xmlns:a16="http://schemas.microsoft.com/office/drawing/2014/main" id="{277F2156-C742-4502-8D01-6AEACFC97325}"/>
                </a:ext>
              </a:extLst>
            </p:cNvPr>
            <p:cNvSpPr txBox="1"/>
            <p:nvPr/>
          </p:nvSpPr>
          <p:spPr bwMode="auto">
            <a:xfrm>
              <a:off x="3387192" y="5215805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62" name="išľíďè">
              <a:extLst>
                <a:ext uri="{FF2B5EF4-FFF2-40B4-BE49-F238E27FC236}">
                  <a16:creationId xmlns:a16="http://schemas.microsoft.com/office/drawing/2014/main" id="{BC551EAD-3336-439B-8C42-79D3CD4B49C1}"/>
                </a:ext>
              </a:extLst>
            </p:cNvPr>
            <p:cNvSpPr/>
            <p:nvPr/>
          </p:nvSpPr>
          <p:spPr bwMode="auto">
            <a:xfrm>
              <a:off x="4330591" y="3404739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63" name="iSlíďè">
              <a:extLst>
                <a:ext uri="{FF2B5EF4-FFF2-40B4-BE49-F238E27FC236}">
                  <a16:creationId xmlns:a16="http://schemas.microsoft.com/office/drawing/2014/main" id="{2851121C-7069-43D4-BDB0-5F68FF2A8705}"/>
                </a:ext>
              </a:extLst>
            </p:cNvPr>
            <p:cNvSpPr txBox="1"/>
            <p:nvPr/>
          </p:nvSpPr>
          <p:spPr bwMode="auto">
            <a:xfrm>
              <a:off x="4338538" y="3045259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64" name="išľíďè">
              <a:extLst>
                <a:ext uri="{FF2B5EF4-FFF2-40B4-BE49-F238E27FC236}">
                  <a16:creationId xmlns:a16="http://schemas.microsoft.com/office/drawing/2014/main" id="{183EAF48-621B-4C38-9248-A6D765F3C8C4}"/>
                </a:ext>
              </a:extLst>
            </p:cNvPr>
            <p:cNvSpPr/>
            <p:nvPr/>
          </p:nvSpPr>
          <p:spPr bwMode="auto">
            <a:xfrm>
              <a:off x="6815173" y="4827139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65" name="iSlíďè">
              <a:extLst>
                <a:ext uri="{FF2B5EF4-FFF2-40B4-BE49-F238E27FC236}">
                  <a16:creationId xmlns:a16="http://schemas.microsoft.com/office/drawing/2014/main" id="{84BFECCB-F71B-47AB-8C61-0FD2CE304922}"/>
                </a:ext>
              </a:extLst>
            </p:cNvPr>
            <p:cNvSpPr txBox="1"/>
            <p:nvPr/>
          </p:nvSpPr>
          <p:spPr bwMode="auto">
            <a:xfrm>
              <a:off x="6823120" y="4467659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66" name="išľíďè">
              <a:extLst>
                <a:ext uri="{FF2B5EF4-FFF2-40B4-BE49-F238E27FC236}">
                  <a16:creationId xmlns:a16="http://schemas.microsoft.com/office/drawing/2014/main" id="{957B63EA-0111-4C08-8AF7-3FB8A9E8A2FC}"/>
                </a:ext>
              </a:extLst>
            </p:cNvPr>
            <p:cNvSpPr/>
            <p:nvPr/>
          </p:nvSpPr>
          <p:spPr bwMode="auto">
            <a:xfrm>
              <a:off x="6390300" y="2083939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67" name="iSlíďè">
              <a:extLst>
                <a:ext uri="{FF2B5EF4-FFF2-40B4-BE49-F238E27FC236}">
                  <a16:creationId xmlns:a16="http://schemas.microsoft.com/office/drawing/2014/main" id="{61C3756B-2ACB-47BA-BAA2-77E647059A51}"/>
                </a:ext>
              </a:extLst>
            </p:cNvPr>
            <p:cNvSpPr txBox="1"/>
            <p:nvPr/>
          </p:nvSpPr>
          <p:spPr bwMode="auto">
            <a:xfrm>
              <a:off x="6398247" y="1724459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68" name="išľíďè">
              <a:extLst>
                <a:ext uri="{FF2B5EF4-FFF2-40B4-BE49-F238E27FC236}">
                  <a16:creationId xmlns:a16="http://schemas.microsoft.com/office/drawing/2014/main" id="{EE83D1CF-FAEE-4B8C-9D0A-D372E6173ACE}"/>
                </a:ext>
              </a:extLst>
            </p:cNvPr>
            <p:cNvSpPr/>
            <p:nvPr/>
          </p:nvSpPr>
          <p:spPr bwMode="auto">
            <a:xfrm>
              <a:off x="9299754" y="3081466"/>
              <a:ext cx="2528905" cy="56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defTabSz="913765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69" name="iSlíďè">
              <a:extLst>
                <a:ext uri="{FF2B5EF4-FFF2-40B4-BE49-F238E27FC236}">
                  <a16:creationId xmlns:a16="http://schemas.microsoft.com/office/drawing/2014/main" id="{145702A4-FF41-46DF-B583-64CF4B356A0D}"/>
                </a:ext>
              </a:extLst>
            </p:cNvPr>
            <p:cNvSpPr txBox="1"/>
            <p:nvPr/>
          </p:nvSpPr>
          <p:spPr bwMode="auto">
            <a:xfrm>
              <a:off x="9307701" y="2721986"/>
              <a:ext cx="2226860" cy="35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2500" lnSpcReduction="20000"/>
            </a:bodyPr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9C1781F-FC34-4D54-8D2D-5CB53B32F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1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F70385-999E-4A6B-8F6C-F34ADCD5D5D9}"/>
              </a:ext>
            </a:extLst>
          </p:cNvPr>
          <p:cNvSpPr/>
          <p:nvPr/>
        </p:nvSpPr>
        <p:spPr>
          <a:xfrm>
            <a:off x="838200" y="1418354"/>
            <a:ext cx="1015663" cy="402129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6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 入 标 题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B59272-DF2C-4AEB-8512-C2F4DE816F73}"/>
              </a:ext>
            </a:extLst>
          </p:cNvPr>
          <p:cNvGrpSpPr/>
          <p:nvPr/>
        </p:nvGrpSpPr>
        <p:grpSpPr>
          <a:xfrm>
            <a:off x="4162442" y="3089424"/>
            <a:ext cx="777875" cy="777875"/>
            <a:chOff x="3047206" y="3730626"/>
            <a:chExt cx="777875" cy="777875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EAD4E5D-A681-4F75-985C-FA51B42EE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7206" y="3730626"/>
              <a:ext cx="777875" cy="777875"/>
            </a:xfrm>
            <a:custGeom>
              <a:avLst/>
              <a:gdLst>
                <a:gd name="T0" fmla="*/ 157 w 315"/>
                <a:gd name="T1" fmla="*/ 315 h 315"/>
                <a:gd name="T2" fmla="*/ 0 w 315"/>
                <a:gd name="T3" fmla="*/ 158 h 315"/>
                <a:gd name="T4" fmla="*/ 157 w 315"/>
                <a:gd name="T5" fmla="*/ 0 h 315"/>
                <a:gd name="T6" fmla="*/ 315 w 315"/>
                <a:gd name="T7" fmla="*/ 158 h 315"/>
                <a:gd name="T8" fmla="*/ 157 w 315"/>
                <a:gd name="T9" fmla="*/ 315 h 315"/>
                <a:gd name="T10" fmla="*/ 157 w 315"/>
                <a:gd name="T11" fmla="*/ 4 h 315"/>
                <a:gd name="T12" fmla="*/ 4 w 315"/>
                <a:gd name="T13" fmla="*/ 158 h 315"/>
                <a:gd name="T14" fmla="*/ 157 w 315"/>
                <a:gd name="T15" fmla="*/ 311 h 315"/>
                <a:gd name="T16" fmla="*/ 311 w 315"/>
                <a:gd name="T17" fmla="*/ 158 h 315"/>
                <a:gd name="T18" fmla="*/ 157 w 315"/>
                <a:gd name="T19" fmla="*/ 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5">
                  <a:moveTo>
                    <a:pt x="157" y="315"/>
                  </a:moveTo>
                  <a:cubicBezTo>
                    <a:pt x="70" y="315"/>
                    <a:pt x="0" y="244"/>
                    <a:pt x="0" y="158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244" y="0"/>
                    <a:pt x="315" y="71"/>
                    <a:pt x="315" y="158"/>
                  </a:cubicBezTo>
                  <a:cubicBezTo>
                    <a:pt x="315" y="244"/>
                    <a:pt x="244" y="315"/>
                    <a:pt x="157" y="315"/>
                  </a:cubicBezTo>
                  <a:close/>
                  <a:moveTo>
                    <a:pt x="157" y="4"/>
                  </a:moveTo>
                  <a:cubicBezTo>
                    <a:pt x="73" y="4"/>
                    <a:pt x="4" y="73"/>
                    <a:pt x="4" y="158"/>
                  </a:cubicBezTo>
                  <a:cubicBezTo>
                    <a:pt x="4" y="242"/>
                    <a:pt x="73" y="311"/>
                    <a:pt x="157" y="311"/>
                  </a:cubicBezTo>
                  <a:cubicBezTo>
                    <a:pt x="242" y="311"/>
                    <a:pt x="311" y="242"/>
                    <a:pt x="311" y="158"/>
                  </a:cubicBezTo>
                  <a:cubicBezTo>
                    <a:pt x="311" y="73"/>
                    <a:pt x="242" y="4"/>
                    <a:pt x="157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4469DE-5FD9-49B3-B35D-0C6A20E75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019" y="3881438"/>
              <a:ext cx="476250" cy="476250"/>
            </a:xfrm>
            <a:custGeom>
              <a:avLst/>
              <a:gdLst>
                <a:gd name="T0" fmla="*/ 96 w 193"/>
                <a:gd name="T1" fmla="*/ 193 h 193"/>
                <a:gd name="T2" fmla="*/ 0 w 193"/>
                <a:gd name="T3" fmla="*/ 97 h 193"/>
                <a:gd name="T4" fmla="*/ 96 w 193"/>
                <a:gd name="T5" fmla="*/ 0 h 193"/>
                <a:gd name="T6" fmla="*/ 193 w 193"/>
                <a:gd name="T7" fmla="*/ 97 h 193"/>
                <a:gd name="T8" fmla="*/ 96 w 193"/>
                <a:gd name="T9" fmla="*/ 193 h 193"/>
                <a:gd name="T10" fmla="*/ 96 w 193"/>
                <a:gd name="T11" fmla="*/ 12 h 193"/>
                <a:gd name="T12" fmla="*/ 12 w 193"/>
                <a:gd name="T13" fmla="*/ 97 h 193"/>
                <a:gd name="T14" fmla="*/ 96 w 193"/>
                <a:gd name="T15" fmla="*/ 181 h 193"/>
                <a:gd name="T16" fmla="*/ 181 w 193"/>
                <a:gd name="T17" fmla="*/ 97 h 193"/>
                <a:gd name="T18" fmla="*/ 96 w 193"/>
                <a:gd name="T19" fmla="*/ 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43" y="193"/>
                    <a:pt x="0" y="150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3" y="43"/>
                    <a:pt x="193" y="97"/>
                  </a:cubicBezTo>
                  <a:cubicBezTo>
                    <a:pt x="193" y="150"/>
                    <a:pt x="149" y="193"/>
                    <a:pt x="96" y="193"/>
                  </a:cubicBezTo>
                  <a:close/>
                  <a:moveTo>
                    <a:pt x="96" y="12"/>
                  </a:moveTo>
                  <a:cubicBezTo>
                    <a:pt x="50" y="12"/>
                    <a:pt x="12" y="50"/>
                    <a:pt x="12" y="97"/>
                  </a:cubicBezTo>
                  <a:cubicBezTo>
                    <a:pt x="12" y="143"/>
                    <a:pt x="50" y="181"/>
                    <a:pt x="96" y="181"/>
                  </a:cubicBezTo>
                  <a:cubicBezTo>
                    <a:pt x="143" y="181"/>
                    <a:pt x="181" y="143"/>
                    <a:pt x="181" y="97"/>
                  </a:cubicBezTo>
                  <a:cubicBezTo>
                    <a:pt x="181" y="50"/>
                    <a:pt x="143" y="12"/>
                    <a:pt x="96" y="1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63D17A6-E1AA-43CB-B104-22821115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431" y="4006851"/>
              <a:ext cx="222250" cy="2254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9" name="Group 58">
            <a:extLst>
              <a:ext uri="{FF2B5EF4-FFF2-40B4-BE49-F238E27FC236}">
                <a16:creationId xmlns:a16="http://schemas.microsoft.com/office/drawing/2014/main" id="{DAD2EC44-D59E-4DA8-BD76-2D67D72E8EAE}"/>
              </a:ext>
            </a:extLst>
          </p:cNvPr>
          <p:cNvGrpSpPr/>
          <p:nvPr/>
        </p:nvGrpSpPr>
        <p:grpSpPr>
          <a:xfrm>
            <a:off x="4486292" y="3862536"/>
            <a:ext cx="127000" cy="1277938"/>
            <a:chOff x="3371056" y="4503738"/>
            <a:chExt cx="127000" cy="127793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909D0-24EB-4CD5-A6D9-66EDBEC3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056" y="5649913"/>
              <a:ext cx="127000" cy="1317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566AA4-402E-44EA-BF7C-91D7345B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794" y="4503738"/>
              <a:ext cx="9525" cy="123348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B4029F3D-47B8-4B51-BD1C-9733D85D1733}"/>
              </a:ext>
            </a:extLst>
          </p:cNvPr>
          <p:cNvGrpSpPr/>
          <p:nvPr/>
        </p:nvGrpSpPr>
        <p:grpSpPr>
          <a:xfrm>
            <a:off x="5862655" y="3097361"/>
            <a:ext cx="777875" cy="774700"/>
            <a:chOff x="4747419" y="3738563"/>
            <a:chExt cx="777875" cy="774700"/>
          </a:xfrm>
          <a:solidFill>
            <a:schemeClr val="bg1"/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B229281-8975-49F4-9012-9DBF27A40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7419" y="3738563"/>
              <a:ext cx="777875" cy="774700"/>
            </a:xfrm>
            <a:custGeom>
              <a:avLst/>
              <a:gdLst>
                <a:gd name="T0" fmla="*/ 157 w 315"/>
                <a:gd name="T1" fmla="*/ 314 h 314"/>
                <a:gd name="T2" fmla="*/ 0 w 315"/>
                <a:gd name="T3" fmla="*/ 157 h 314"/>
                <a:gd name="T4" fmla="*/ 157 w 315"/>
                <a:gd name="T5" fmla="*/ 0 h 314"/>
                <a:gd name="T6" fmla="*/ 315 w 315"/>
                <a:gd name="T7" fmla="*/ 157 h 314"/>
                <a:gd name="T8" fmla="*/ 157 w 315"/>
                <a:gd name="T9" fmla="*/ 314 h 314"/>
                <a:gd name="T10" fmla="*/ 157 w 315"/>
                <a:gd name="T11" fmla="*/ 4 h 314"/>
                <a:gd name="T12" fmla="*/ 4 w 315"/>
                <a:gd name="T13" fmla="*/ 157 h 314"/>
                <a:gd name="T14" fmla="*/ 157 w 315"/>
                <a:gd name="T15" fmla="*/ 310 h 314"/>
                <a:gd name="T16" fmla="*/ 311 w 315"/>
                <a:gd name="T17" fmla="*/ 157 h 314"/>
                <a:gd name="T18" fmla="*/ 157 w 315"/>
                <a:gd name="T19" fmla="*/ 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4">
                  <a:moveTo>
                    <a:pt x="157" y="314"/>
                  </a:moveTo>
                  <a:cubicBezTo>
                    <a:pt x="71" y="314"/>
                    <a:pt x="0" y="244"/>
                    <a:pt x="0" y="157"/>
                  </a:cubicBezTo>
                  <a:cubicBezTo>
                    <a:pt x="0" y="70"/>
                    <a:pt x="71" y="0"/>
                    <a:pt x="157" y="0"/>
                  </a:cubicBezTo>
                  <a:cubicBezTo>
                    <a:pt x="244" y="0"/>
                    <a:pt x="315" y="70"/>
                    <a:pt x="315" y="157"/>
                  </a:cubicBezTo>
                  <a:cubicBezTo>
                    <a:pt x="315" y="244"/>
                    <a:pt x="244" y="314"/>
                    <a:pt x="157" y="314"/>
                  </a:cubicBezTo>
                  <a:close/>
                  <a:moveTo>
                    <a:pt x="157" y="4"/>
                  </a:moveTo>
                  <a:cubicBezTo>
                    <a:pt x="73" y="4"/>
                    <a:pt x="4" y="72"/>
                    <a:pt x="4" y="157"/>
                  </a:cubicBezTo>
                  <a:cubicBezTo>
                    <a:pt x="4" y="242"/>
                    <a:pt x="73" y="310"/>
                    <a:pt x="157" y="310"/>
                  </a:cubicBezTo>
                  <a:cubicBezTo>
                    <a:pt x="242" y="310"/>
                    <a:pt x="311" y="242"/>
                    <a:pt x="311" y="157"/>
                  </a:cubicBezTo>
                  <a:cubicBezTo>
                    <a:pt x="311" y="72"/>
                    <a:pt x="242" y="4"/>
                    <a:pt x="157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8629254-3077-44A2-95E8-C4B15E55E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231" y="3889376"/>
              <a:ext cx="476250" cy="473075"/>
            </a:xfrm>
            <a:custGeom>
              <a:avLst/>
              <a:gdLst>
                <a:gd name="T0" fmla="*/ 96 w 193"/>
                <a:gd name="T1" fmla="*/ 192 h 192"/>
                <a:gd name="T2" fmla="*/ 0 w 193"/>
                <a:gd name="T3" fmla="*/ 96 h 192"/>
                <a:gd name="T4" fmla="*/ 96 w 193"/>
                <a:gd name="T5" fmla="*/ 0 h 192"/>
                <a:gd name="T6" fmla="*/ 193 w 193"/>
                <a:gd name="T7" fmla="*/ 96 h 192"/>
                <a:gd name="T8" fmla="*/ 96 w 193"/>
                <a:gd name="T9" fmla="*/ 192 h 192"/>
                <a:gd name="T10" fmla="*/ 96 w 193"/>
                <a:gd name="T11" fmla="*/ 12 h 192"/>
                <a:gd name="T12" fmla="*/ 12 w 193"/>
                <a:gd name="T13" fmla="*/ 96 h 192"/>
                <a:gd name="T14" fmla="*/ 96 w 193"/>
                <a:gd name="T15" fmla="*/ 180 h 192"/>
                <a:gd name="T16" fmla="*/ 181 w 193"/>
                <a:gd name="T17" fmla="*/ 96 h 192"/>
                <a:gd name="T18" fmla="*/ 96 w 193"/>
                <a:gd name="T19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149"/>
                    <a:pt x="150" y="192"/>
                    <a:pt x="96" y="192"/>
                  </a:cubicBezTo>
                  <a:close/>
                  <a:moveTo>
                    <a:pt x="96" y="12"/>
                  </a:moveTo>
                  <a:cubicBezTo>
                    <a:pt x="50" y="12"/>
                    <a:pt x="12" y="49"/>
                    <a:pt x="12" y="96"/>
                  </a:cubicBezTo>
                  <a:cubicBezTo>
                    <a:pt x="12" y="143"/>
                    <a:pt x="50" y="180"/>
                    <a:pt x="96" y="180"/>
                  </a:cubicBezTo>
                  <a:cubicBezTo>
                    <a:pt x="143" y="180"/>
                    <a:pt x="181" y="143"/>
                    <a:pt x="181" y="96"/>
                  </a:cubicBezTo>
                  <a:cubicBezTo>
                    <a:pt x="181" y="49"/>
                    <a:pt x="143" y="12"/>
                    <a:pt x="96" y="1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C383F800-B939-4184-8775-19E9CD97A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644" y="4014788"/>
              <a:ext cx="225425" cy="2222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6" name="Group 56">
            <a:extLst>
              <a:ext uri="{FF2B5EF4-FFF2-40B4-BE49-F238E27FC236}">
                <a16:creationId xmlns:a16="http://schemas.microsoft.com/office/drawing/2014/main" id="{CF4A3939-5833-4DD8-B0CC-07932BC0F8C1}"/>
              </a:ext>
            </a:extLst>
          </p:cNvPr>
          <p:cNvGrpSpPr/>
          <p:nvPr/>
        </p:nvGrpSpPr>
        <p:grpSpPr>
          <a:xfrm>
            <a:off x="6183648" y="1824186"/>
            <a:ext cx="130175" cy="1277938"/>
            <a:chOff x="5068412" y="2465388"/>
            <a:chExt cx="130175" cy="1277938"/>
          </a:xfrm>
          <a:solidFill>
            <a:schemeClr val="bg1"/>
          </a:solidFill>
        </p:grpSpPr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A3CEB7BB-A227-429C-8E87-D6361A8E0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412" y="2465388"/>
              <a:ext cx="130175" cy="12858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D5C3AE1-535E-45D6-97B9-A24CC501A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006" y="2509838"/>
              <a:ext cx="9525" cy="123348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9" name="Group 54">
            <a:extLst>
              <a:ext uri="{FF2B5EF4-FFF2-40B4-BE49-F238E27FC236}">
                <a16:creationId xmlns:a16="http://schemas.microsoft.com/office/drawing/2014/main" id="{BF3A59B5-2A71-4366-BCFD-116257C4C117}"/>
              </a:ext>
            </a:extLst>
          </p:cNvPr>
          <p:cNvGrpSpPr/>
          <p:nvPr/>
        </p:nvGrpSpPr>
        <p:grpSpPr>
          <a:xfrm>
            <a:off x="7508892" y="3089424"/>
            <a:ext cx="777875" cy="777875"/>
            <a:chOff x="6393656" y="3730626"/>
            <a:chExt cx="777875" cy="777875"/>
          </a:xfrm>
          <a:solidFill>
            <a:schemeClr val="bg1"/>
          </a:solidFill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8A36B93-8F05-4A2F-88C7-3A9491CE6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3656" y="3730626"/>
              <a:ext cx="777875" cy="777875"/>
            </a:xfrm>
            <a:custGeom>
              <a:avLst/>
              <a:gdLst>
                <a:gd name="T0" fmla="*/ 158 w 315"/>
                <a:gd name="T1" fmla="*/ 315 h 315"/>
                <a:gd name="T2" fmla="*/ 0 w 315"/>
                <a:gd name="T3" fmla="*/ 158 h 315"/>
                <a:gd name="T4" fmla="*/ 158 w 315"/>
                <a:gd name="T5" fmla="*/ 0 h 315"/>
                <a:gd name="T6" fmla="*/ 315 w 315"/>
                <a:gd name="T7" fmla="*/ 158 h 315"/>
                <a:gd name="T8" fmla="*/ 158 w 315"/>
                <a:gd name="T9" fmla="*/ 315 h 315"/>
                <a:gd name="T10" fmla="*/ 158 w 315"/>
                <a:gd name="T11" fmla="*/ 4 h 315"/>
                <a:gd name="T12" fmla="*/ 4 w 315"/>
                <a:gd name="T13" fmla="*/ 158 h 315"/>
                <a:gd name="T14" fmla="*/ 158 w 315"/>
                <a:gd name="T15" fmla="*/ 311 h 315"/>
                <a:gd name="T16" fmla="*/ 311 w 315"/>
                <a:gd name="T17" fmla="*/ 158 h 315"/>
                <a:gd name="T18" fmla="*/ 158 w 315"/>
                <a:gd name="T19" fmla="*/ 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5">
                  <a:moveTo>
                    <a:pt x="158" y="315"/>
                  </a:moveTo>
                  <a:cubicBezTo>
                    <a:pt x="71" y="315"/>
                    <a:pt x="0" y="244"/>
                    <a:pt x="0" y="158"/>
                  </a:cubicBezTo>
                  <a:cubicBezTo>
                    <a:pt x="0" y="71"/>
                    <a:pt x="71" y="0"/>
                    <a:pt x="158" y="0"/>
                  </a:cubicBezTo>
                  <a:cubicBezTo>
                    <a:pt x="244" y="0"/>
                    <a:pt x="315" y="71"/>
                    <a:pt x="315" y="158"/>
                  </a:cubicBezTo>
                  <a:cubicBezTo>
                    <a:pt x="315" y="244"/>
                    <a:pt x="244" y="315"/>
                    <a:pt x="158" y="315"/>
                  </a:cubicBezTo>
                  <a:close/>
                  <a:moveTo>
                    <a:pt x="158" y="4"/>
                  </a:moveTo>
                  <a:cubicBezTo>
                    <a:pt x="73" y="4"/>
                    <a:pt x="4" y="73"/>
                    <a:pt x="4" y="158"/>
                  </a:cubicBezTo>
                  <a:cubicBezTo>
                    <a:pt x="4" y="242"/>
                    <a:pt x="73" y="311"/>
                    <a:pt x="158" y="311"/>
                  </a:cubicBezTo>
                  <a:cubicBezTo>
                    <a:pt x="242" y="311"/>
                    <a:pt x="311" y="242"/>
                    <a:pt x="311" y="158"/>
                  </a:cubicBezTo>
                  <a:cubicBezTo>
                    <a:pt x="311" y="73"/>
                    <a:pt x="242" y="4"/>
                    <a:pt x="158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90E5618-D646-4AA3-85F8-5FAEEF0CE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4469" y="3881438"/>
              <a:ext cx="476250" cy="476250"/>
            </a:xfrm>
            <a:custGeom>
              <a:avLst/>
              <a:gdLst>
                <a:gd name="T0" fmla="*/ 97 w 193"/>
                <a:gd name="T1" fmla="*/ 193 h 193"/>
                <a:gd name="T2" fmla="*/ 0 w 193"/>
                <a:gd name="T3" fmla="*/ 97 h 193"/>
                <a:gd name="T4" fmla="*/ 97 w 193"/>
                <a:gd name="T5" fmla="*/ 0 h 193"/>
                <a:gd name="T6" fmla="*/ 193 w 193"/>
                <a:gd name="T7" fmla="*/ 97 h 193"/>
                <a:gd name="T8" fmla="*/ 97 w 193"/>
                <a:gd name="T9" fmla="*/ 193 h 193"/>
                <a:gd name="T10" fmla="*/ 97 w 193"/>
                <a:gd name="T11" fmla="*/ 12 h 193"/>
                <a:gd name="T12" fmla="*/ 12 w 193"/>
                <a:gd name="T13" fmla="*/ 97 h 193"/>
                <a:gd name="T14" fmla="*/ 97 w 193"/>
                <a:gd name="T15" fmla="*/ 181 h 193"/>
                <a:gd name="T16" fmla="*/ 181 w 193"/>
                <a:gd name="T17" fmla="*/ 97 h 193"/>
                <a:gd name="T18" fmla="*/ 97 w 193"/>
                <a:gd name="T19" fmla="*/ 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7" y="193"/>
                  </a:moveTo>
                  <a:cubicBezTo>
                    <a:pt x="44" y="193"/>
                    <a:pt x="0" y="150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150" y="0"/>
                    <a:pt x="193" y="43"/>
                    <a:pt x="193" y="97"/>
                  </a:cubicBezTo>
                  <a:cubicBezTo>
                    <a:pt x="193" y="150"/>
                    <a:pt x="150" y="193"/>
                    <a:pt x="97" y="193"/>
                  </a:cubicBezTo>
                  <a:close/>
                  <a:moveTo>
                    <a:pt x="97" y="12"/>
                  </a:moveTo>
                  <a:cubicBezTo>
                    <a:pt x="50" y="12"/>
                    <a:pt x="12" y="50"/>
                    <a:pt x="12" y="97"/>
                  </a:cubicBezTo>
                  <a:cubicBezTo>
                    <a:pt x="12" y="143"/>
                    <a:pt x="50" y="181"/>
                    <a:pt x="97" y="181"/>
                  </a:cubicBezTo>
                  <a:cubicBezTo>
                    <a:pt x="143" y="181"/>
                    <a:pt x="181" y="143"/>
                    <a:pt x="181" y="97"/>
                  </a:cubicBezTo>
                  <a:cubicBezTo>
                    <a:pt x="181" y="50"/>
                    <a:pt x="143" y="12"/>
                    <a:pt x="97" y="1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C43CDD15-9910-4BC7-ADE3-A99F3054B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881" y="4006851"/>
              <a:ext cx="225425" cy="2254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3" name="Group 57">
            <a:extLst>
              <a:ext uri="{FF2B5EF4-FFF2-40B4-BE49-F238E27FC236}">
                <a16:creationId xmlns:a16="http://schemas.microsoft.com/office/drawing/2014/main" id="{E6E37E1D-FEB9-49AD-B242-53144A9D7EDB}"/>
              </a:ext>
            </a:extLst>
          </p:cNvPr>
          <p:cNvGrpSpPr/>
          <p:nvPr/>
        </p:nvGrpSpPr>
        <p:grpSpPr>
          <a:xfrm>
            <a:off x="7834330" y="3862536"/>
            <a:ext cx="128588" cy="1277938"/>
            <a:chOff x="6719094" y="4503738"/>
            <a:chExt cx="128588" cy="1277938"/>
          </a:xfrm>
          <a:solidFill>
            <a:schemeClr val="bg1"/>
          </a:solidFill>
        </p:grpSpPr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D40B51FC-3B85-42AA-84EB-BCC56EDB9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094" y="5649913"/>
              <a:ext cx="128588" cy="1317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9A8C1681-9324-45E2-A23C-B1189A1F2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9419" y="4503738"/>
              <a:ext cx="9525" cy="123348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6" name="Group 55">
            <a:extLst>
              <a:ext uri="{FF2B5EF4-FFF2-40B4-BE49-F238E27FC236}">
                <a16:creationId xmlns:a16="http://schemas.microsoft.com/office/drawing/2014/main" id="{62111FEE-CED5-4A5B-8435-2C3169932D98}"/>
              </a:ext>
            </a:extLst>
          </p:cNvPr>
          <p:cNvGrpSpPr/>
          <p:nvPr/>
        </p:nvGrpSpPr>
        <p:grpSpPr>
          <a:xfrm>
            <a:off x="9212280" y="3097361"/>
            <a:ext cx="774700" cy="774700"/>
            <a:chOff x="8097044" y="3738563"/>
            <a:chExt cx="774700" cy="774700"/>
          </a:xfrm>
          <a:solidFill>
            <a:schemeClr val="bg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1A14B43-A2F0-47C6-93B9-2B788BEF5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7044" y="3738563"/>
              <a:ext cx="774700" cy="774700"/>
            </a:xfrm>
            <a:custGeom>
              <a:avLst/>
              <a:gdLst>
                <a:gd name="T0" fmla="*/ 157 w 314"/>
                <a:gd name="T1" fmla="*/ 314 h 314"/>
                <a:gd name="T2" fmla="*/ 0 w 314"/>
                <a:gd name="T3" fmla="*/ 157 h 314"/>
                <a:gd name="T4" fmla="*/ 157 w 314"/>
                <a:gd name="T5" fmla="*/ 0 h 314"/>
                <a:gd name="T6" fmla="*/ 314 w 314"/>
                <a:gd name="T7" fmla="*/ 157 h 314"/>
                <a:gd name="T8" fmla="*/ 157 w 314"/>
                <a:gd name="T9" fmla="*/ 314 h 314"/>
                <a:gd name="T10" fmla="*/ 157 w 314"/>
                <a:gd name="T11" fmla="*/ 4 h 314"/>
                <a:gd name="T12" fmla="*/ 4 w 314"/>
                <a:gd name="T13" fmla="*/ 157 h 314"/>
                <a:gd name="T14" fmla="*/ 157 w 314"/>
                <a:gd name="T15" fmla="*/ 310 h 314"/>
                <a:gd name="T16" fmla="*/ 310 w 314"/>
                <a:gd name="T17" fmla="*/ 157 h 314"/>
                <a:gd name="T18" fmla="*/ 157 w 314"/>
                <a:gd name="T19" fmla="*/ 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14">
                  <a:moveTo>
                    <a:pt x="157" y="314"/>
                  </a:moveTo>
                  <a:cubicBezTo>
                    <a:pt x="70" y="314"/>
                    <a:pt x="0" y="244"/>
                    <a:pt x="0" y="157"/>
                  </a:cubicBezTo>
                  <a:cubicBezTo>
                    <a:pt x="0" y="70"/>
                    <a:pt x="70" y="0"/>
                    <a:pt x="157" y="0"/>
                  </a:cubicBezTo>
                  <a:cubicBezTo>
                    <a:pt x="244" y="0"/>
                    <a:pt x="314" y="70"/>
                    <a:pt x="314" y="157"/>
                  </a:cubicBezTo>
                  <a:cubicBezTo>
                    <a:pt x="314" y="244"/>
                    <a:pt x="244" y="314"/>
                    <a:pt x="157" y="314"/>
                  </a:cubicBezTo>
                  <a:close/>
                  <a:moveTo>
                    <a:pt x="157" y="4"/>
                  </a:moveTo>
                  <a:cubicBezTo>
                    <a:pt x="72" y="4"/>
                    <a:pt x="4" y="72"/>
                    <a:pt x="4" y="157"/>
                  </a:cubicBezTo>
                  <a:cubicBezTo>
                    <a:pt x="4" y="242"/>
                    <a:pt x="72" y="310"/>
                    <a:pt x="157" y="310"/>
                  </a:cubicBezTo>
                  <a:cubicBezTo>
                    <a:pt x="241" y="310"/>
                    <a:pt x="310" y="242"/>
                    <a:pt x="310" y="157"/>
                  </a:cubicBezTo>
                  <a:cubicBezTo>
                    <a:pt x="310" y="72"/>
                    <a:pt x="241" y="4"/>
                    <a:pt x="157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E12BB0-E2BA-4FF2-ADC2-BD6D94E9D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856" y="3889376"/>
              <a:ext cx="473075" cy="473075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12 h 192"/>
                <a:gd name="T12" fmla="*/ 12 w 192"/>
                <a:gd name="T13" fmla="*/ 96 h 192"/>
                <a:gd name="T14" fmla="*/ 96 w 192"/>
                <a:gd name="T15" fmla="*/ 180 h 192"/>
                <a:gd name="T16" fmla="*/ 180 w 192"/>
                <a:gd name="T17" fmla="*/ 96 h 192"/>
                <a:gd name="T18" fmla="*/ 96 w 192"/>
                <a:gd name="T19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12"/>
                  </a:moveTo>
                  <a:cubicBezTo>
                    <a:pt x="49" y="12"/>
                    <a:pt x="12" y="49"/>
                    <a:pt x="12" y="96"/>
                  </a:cubicBezTo>
                  <a:cubicBezTo>
                    <a:pt x="12" y="143"/>
                    <a:pt x="49" y="180"/>
                    <a:pt x="96" y="180"/>
                  </a:cubicBezTo>
                  <a:cubicBezTo>
                    <a:pt x="142" y="180"/>
                    <a:pt x="180" y="143"/>
                    <a:pt x="180" y="96"/>
                  </a:cubicBezTo>
                  <a:cubicBezTo>
                    <a:pt x="180" y="49"/>
                    <a:pt x="142" y="12"/>
                    <a:pt x="96" y="1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Oval 23">
              <a:extLst>
                <a:ext uri="{FF2B5EF4-FFF2-40B4-BE49-F238E27FC236}">
                  <a16:creationId xmlns:a16="http://schemas.microsoft.com/office/drawing/2014/main" id="{1F42BA03-8473-4A3F-9B7B-DA48413E9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3269" y="4014788"/>
              <a:ext cx="222250" cy="2222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30" name="Group 59">
            <a:extLst>
              <a:ext uri="{FF2B5EF4-FFF2-40B4-BE49-F238E27FC236}">
                <a16:creationId xmlns:a16="http://schemas.microsoft.com/office/drawing/2014/main" id="{B977F805-85C2-4486-A478-B460C0A0B83D}"/>
              </a:ext>
            </a:extLst>
          </p:cNvPr>
          <p:cNvGrpSpPr/>
          <p:nvPr/>
        </p:nvGrpSpPr>
        <p:grpSpPr>
          <a:xfrm>
            <a:off x="9536130" y="1824186"/>
            <a:ext cx="127000" cy="1277938"/>
            <a:chOff x="8420894" y="2465388"/>
            <a:chExt cx="127000" cy="1277938"/>
          </a:xfrm>
          <a:solidFill>
            <a:schemeClr val="bg1"/>
          </a:solidFill>
        </p:grpSpPr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AEC63B09-D1AC-4A02-A8E3-6A8E2F656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0894" y="2465388"/>
              <a:ext cx="127000" cy="12858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E3A776F-ED21-4275-A60E-2380A40A9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9631" y="2509838"/>
              <a:ext cx="9525" cy="123348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3" name="Freeform 26">
            <a:extLst>
              <a:ext uri="{FF2B5EF4-FFF2-40B4-BE49-F238E27FC236}">
                <a16:creationId xmlns:a16="http://schemas.microsoft.com/office/drawing/2014/main" id="{AA601B15-C001-48FA-AC74-DA262BC063F2}"/>
              </a:ext>
            </a:extLst>
          </p:cNvPr>
          <p:cNvSpPr>
            <a:spLocks/>
          </p:cNvSpPr>
          <p:nvPr/>
        </p:nvSpPr>
        <p:spPr bwMode="auto">
          <a:xfrm>
            <a:off x="6250005" y="2978299"/>
            <a:ext cx="508000" cy="506413"/>
          </a:xfrm>
          <a:custGeom>
            <a:avLst/>
            <a:gdLst>
              <a:gd name="T0" fmla="*/ 206 w 206"/>
              <a:gd name="T1" fmla="*/ 205 h 205"/>
              <a:gd name="T2" fmla="*/ 202 w 206"/>
              <a:gd name="T3" fmla="*/ 205 h 205"/>
              <a:gd name="T4" fmla="*/ 0 w 206"/>
              <a:gd name="T5" fmla="*/ 4 h 205"/>
              <a:gd name="T6" fmla="*/ 0 w 206"/>
              <a:gd name="T7" fmla="*/ 0 h 205"/>
              <a:gd name="T8" fmla="*/ 206 w 206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5">
                <a:moveTo>
                  <a:pt x="206" y="205"/>
                </a:moveTo>
                <a:cubicBezTo>
                  <a:pt x="202" y="205"/>
                  <a:pt x="202" y="205"/>
                  <a:pt x="202" y="205"/>
                </a:cubicBezTo>
                <a:cubicBezTo>
                  <a:pt x="202" y="94"/>
                  <a:pt x="112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14" y="0"/>
                  <a:pt x="206" y="92"/>
                  <a:pt x="206" y="205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字魂58号-创中黑" panose="00000500000000000000" pitchFamily="2" charset="-122"/>
            </a:endParaRPr>
          </a:p>
        </p:txBody>
      </p:sp>
      <p:sp>
        <p:nvSpPr>
          <p:cNvPr id="34" name="Freeform 27">
            <a:extLst>
              <a:ext uri="{FF2B5EF4-FFF2-40B4-BE49-F238E27FC236}">
                <a16:creationId xmlns:a16="http://schemas.microsoft.com/office/drawing/2014/main" id="{4FDEB71C-CB3B-4B6B-85CB-EC9A87EB1ADE}"/>
              </a:ext>
            </a:extLst>
          </p:cNvPr>
          <p:cNvSpPr>
            <a:spLocks/>
          </p:cNvSpPr>
          <p:nvPr/>
        </p:nvSpPr>
        <p:spPr bwMode="auto">
          <a:xfrm>
            <a:off x="4043380" y="3484711"/>
            <a:ext cx="506413" cy="506413"/>
          </a:xfrm>
          <a:custGeom>
            <a:avLst/>
            <a:gdLst>
              <a:gd name="T0" fmla="*/ 205 w 205"/>
              <a:gd name="T1" fmla="*/ 205 h 205"/>
              <a:gd name="T2" fmla="*/ 0 w 205"/>
              <a:gd name="T3" fmla="*/ 0 h 205"/>
              <a:gd name="T4" fmla="*/ 4 w 205"/>
              <a:gd name="T5" fmla="*/ 0 h 205"/>
              <a:gd name="T6" fmla="*/ 205 w 205"/>
              <a:gd name="T7" fmla="*/ 201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92" y="205"/>
                  <a:pt x="0" y="113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1"/>
                  <a:pt x="94" y="201"/>
                  <a:pt x="205" y="201"/>
                </a:cubicBezTo>
                <a:lnTo>
                  <a:pt x="205" y="205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字魂58号-创中黑" panose="00000500000000000000" pitchFamily="2" charset="-122"/>
            </a:endParaRP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47D9F141-36CB-4BDF-B063-3E23C92A27AA}"/>
              </a:ext>
            </a:extLst>
          </p:cNvPr>
          <p:cNvSpPr>
            <a:spLocks/>
          </p:cNvSpPr>
          <p:nvPr/>
        </p:nvSpPr>
        <p:spPr bwMode="auto">
          <a:xfrm>
            <a:off x="9598042" y="2978299"/>
            <a:ext cx="504825" cy="506413"/>
          </a:xfrm>
          <a:custGeom>
            <a:avLst/>
            <a:gdLst>
              <a:gd name="T0" fmla="*/ 205 w 205"/>
              <a:gd name="T1" fmla="*/ 205 h 205"/>
              <a:gd name="T2" fmla="*/ 201 w 205"/>
              <a:gd name="T3" fmla="*/ 205 h 205"/>
              <a:gd name="T4" fmla="*/ 0 w 205"/>
              <a:gd name="T5" fmla="*/ 4 h 205"/>
              <a:gd name="T6" fmla="*/ 0 w 205"/>
              <a:gd name="T7" fmla="*/ 0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201" y="205"/>
                  <a:pt x="201" y="205"/>
                  <a:pt x="201" y="205"/>
                </a:cubicBezTo>
                <a:cubicBezTo>
                  <a:pt x="201" y="94"/>
                  <a:pt x="111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13" y="0"/>
                  <a:pt x="205" y="92"/>
                  <a:pt x="205" y="20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字魂58号-创中黑" panose="00000500000000000000" pitchFamily="2" charset="-122"/>
            </a:endParaRP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A23DB1F9-F99B-4E14-891B-6AE3F805507F}"/>
              </a:ext>
            </a:extLst>
          </p:cNvPr>
          <p:cNvSpPr>
            <a:spLocks/>
          </p:cNvSpPr>
          <p:nvPr/>
        </p:nvSpPr>
        <p:spPr bwMode="auto">
          <a:xfrm>
            <a:off x="7391417" y="3484711"/>
            <a:ext cx="504825" cy="506413"/>
          </a:xfrm>
          <a:custGeom>
            <a:avLst/>
            <a:gdLst>
              <a:gd name="T0" fmla="*/ 205 w 205"/>
              <a:gd name="T1" fmla="*/ 205 h 205"/>
              <a:gd name="T2" fmla="*/ 0 w 205"/>
              <a:gd name="T3" fmla="*/ 0 h 205"/>
              <a:gd name="T4" fmla="*/ 4 w 205"/>
              <a:gd name="T5" fmla="*/ 0 h 205"/>
              <a:gd name="T6" fmla="*/ 205 w 205"/>
              <a:gd name="T7" fmla="*/ 201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92" y="205"/>
                  <a:pt x="0" y="113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1"/>
                  <a:pt x="94" y="201"/>
                  <a:pt x="205" y="201"/>
                </a:cubicBezTo>
                <a:lnTo>
                  <a:pt x="205" y="20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字魂58号-创中黑" panose="00000500000000000000" pitchFamily="2" charset="-122"/>
            </a:endParaRPr>
          </a:p>
        </p:txBody>
      </p:sp>
      <p:sp>
        <p:nvSpPr>
          <p:cNvPr id="52" name="išľíďè">
            <a:extLst>
              <a:ext uri="{FF2B5EF4-FFF2-40B4-BE49-F238E27FC236}">
                <a16:creationId xmlns:a16="http://schemas.microsoft.com/office/drawing/2014/main" id="{82458881-2270-4077-8AE9-718459C89A11}"/>
              </a:ext>
            </a:extLst>
          </p:cNvPr>
          <p:cNvSpPr/>
          <p:nvPr/>
        </p:nvSpPr>
        <p:spPr bwMode="auto">
          <a:xfrm>
            <a:off x="3292349" y="5591044"/>
            <a:ext cx="32265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输入替换内容输入替换内容输入替换内容</a:t>
            </a:r>
          </a:p>
        </p:txBody>
      </p:sp>
      <p:sp>
        <p:nvSpPr>
          <p:cNvPr id="53" name="iSlíďè">
            <a:extLst>
              <a:ext uri="{FF2B5EF4-FFF2-40B4-BE49-F238E27FC236}">
                <a16:creationId xmlns:a16="http://schemas.microsoft.com/office/drawing/2014/main" id="{E85B702A-4127-4665-BBF6-D51DDC8EAC3F}"/>
              </a:ext>
            </a:extLst>
          </p:cNvPr>
          <p:cNvSpPr txBox="1"/>
          <p:nvPr/>
        </p:nvSpPr>
        <p:spPr bwMode="auto">
          <a:xfrm>
            <a:off x="3320588" y="526989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54" name="išľíďè">
            <a:extLst>
              <a:ext uri="{FF2B5EF4-FFF2-40B4-BE49-F238E27FC236}">
                <a16:creationId xmlns:a16="http://schemas.microsoft.com/office/drawing/2014/main" id="{70D8ECDA-2C50-4D71-9AE7-2DF432F38A0D}"/>
              </a:ext>
            </a:extLst>
          </p:cNvPr>
          <p:cNvSpPr/>
          <p:nvPr/>
        </p:nvSpPr>
        <p:spPr bwMode="auto">
          <a:xfrm>
            <a:off x="5873913" y="1143735"/>
            <a:ext cx="32265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输入替换内容输入替换内容输入替换内容</a:t>
            </a:r>
          </a:p>
        </p:txBody>
      </p:sp>
      <p:sp>
        <p:nvSpPr>
          <p:cNvPr id="55" name="iSlíďè">
            <a:extLst>
              <a:ext uri="{FF2B5EF4-FFF2-40B4-BE49-F238E27FC236}">
                <a16:creationId xmlns:a16="http://schemas.microsoft.com/office/drawing/2014/main" id="{4A7EB620-4920-4A75-B840-3F9C4ECB9014}"/>
              </a:ext>
            </a:extLst>
          </p:cNvPr>
          <p:cNvSpPr txBox="1"/>
          <p:nvPr/>
        </p:nvSpPr>
        <p:spPr bwMode="auto">
          <a:xfrm>
            <a:off x="5902152" y="82258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56" name="išľíďè">
            <a:extLst>
              <a:ext uri="{FF2B5EF4-FFF2-40B4-BE49-F238E27FC236}">
                <a16:creationId xmlns:a16="http://schemas.microsoft.com/office/drawing/2014/main" id="{0C85FE53-9ED7-47A1-AF21-290A1AB96E83}"/>
              </a:ext>
            </a:extLst>
          </p:cNvPr>
          <p:cNvSpPr/>
          <p:nvPr/>
        </p:nvSpPr>
        <p:spPr bwMode="auto">
          <a:xfrm>
            <a:off x="7337877" y="5591044"/>
            <a:ext cx="32265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输入替换内容输入替换内容输入替换内容</a:t>
            </a:r>
          </a:p>
        </p:txBody>
      </p:sp>
      <p:sp>
        <p:nvSpPr>
          <p:cNvPr id="57" name="iSlíďè">
            <a:extLst>
              <a:ext uri="{FF2B5EF4-FFF2-40B4-BE49-F238E27FC236}">
                <a16:creationId xmlns:a16="http://schemas.microsoft.com/office/drawing/2014/main" id="{A05AC496-8115-4E93-9EFE-2BF2A185BBDB}"/>
              </a:ext>
            </a:extLst>
          </p:cNvPr>
          <p:cNvSpPr txBox="1"/>
          <p:nvPr/>
        </p:nvSpPr>
        <p:spPr bwMode="auto">
          <a:xfrm>
            <a:off x="7366116" y="526989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58" name="išľíďè">
            <a:extLst>
              <a:ext uri="{FF2B5EF4-FFF2-40B4-BE49-F238E27FC236}">
                <a16:creationId xmlns:a16="http://schemas.microsoft.com/office/drawing/2014/main" id="{D6C2D86E-847A-475C-A7A9-0D82ABCA74FE}"/>
              </a:ext>
            </a:extLst>
          </p:cNvPr>
          <p:cNvSpPr/>
          <p:nvPr/>
        </p:nvSpPr>
        <p:spPr bwMode="auto">
          <a:xfrm>
            <a:off x="9157440" y="1129881"/>
            <a:ext cx="32265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输入替换内容输入替换内容输入替换内容</a:t>
            </a:r>
          </a:p>
        </p:txBody>
      </p:sp>
      <p:sp>
        <p:nvSpPr>
          <p:cNvPr id="59" name="iSlíďè">
            <a:extLst>
              <a:ext uri="{FF2B5EF4-FFF2-40B4-BE49-F238E27FC236}">
                <a16:creationId xmlns:a16="http://schemas.microsoft.com/office/drawing/2014/main" id="{A85005B3-FB55-4E6F-9810-E5EA6252829E}"/>
              </a:ext>
            </a:extLst>
          </p:cNvPr>
          <p:cNvSpPr txBox="1"/>
          <p:nvPr/>
        </p:nvSpPr>
        <p:spPr bwMode="auto">
          <a:xfrm>
            <a:off x="9157970" y="79949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E761C19-D95B-4A04-8E92-53D772EA6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37EA5E-FE85-41D2-9599-43427B35F2D9}"/>
              </a:ext>
            </a:extLst>
          </p:cNvPr>
          <p:cNvSpPr/>
          <p:nvPr/>
        </p:nvSpPr>
        <p:spPr>
          <a:xfrm>
            <a:off x="838200" y="1553006"/>
            <a:ext cx="1015663" cy="3751989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 入 标 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F0ECF2-9348-47A0-85C5-D6E26F838E30}"/>
              </a:ext>
            </a:extLst>
          </p:cNvPr>
          <p:cNvGrpSpPr/>
          <p:nvPr/>
        </p:nvGrpSpPr>
        <p:grpSpPr>
          <a:xfrm>
            <a:off x="3287750" y="1553006"/>
            <a:ext cx="8599449" cy="3826009"/>
            <a:chOff x="1429237" y="557871"/>
            <a:chExt cx="10440554" cy="5025425"/>
          </a:xfrm>
        </p:grpSpPr>
        <p:grpSp>
          <p:nvGrpSpPr>
            <p:cNvPr id="38" name="千图PPT彼岸天：ID 8661124库_组合 29">
              <a:extLst>
                <a:ext uri="{FF2B5EF4-FFF2-40B4-BE49-F238E27FC236}">
                  <a16:creationId xmlns:a16="http://schemas.microsoft.com/office/drawing/2014/main" id="{F6ED72A1-6F3A-466E-AF18-B2375F68FC83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791097" y="557871"/>
              <a:ext cx="3334183" cy="3053818"/>
              <a:chOff x="7790515" y="1389513"/>
              <a:chExt cx="3334183" cy="3053818"/>
            </a:xfrm>
          </p:grpSpPr>
          <p:sp>
            <p:nvSpPr>
              <p:cNvPr id="39" name="Freeform: Shape 16">
                <a:extLst>
                  <a:ext uri="{FF2B5EF4-FFF2-40B4-BE49-F238E27FC236}">
                    <a16:creationId xmlns:a16="http://schemas.microsoft.com/office/drawing/2014/main" id="{DA7E5DE8-DB7B-4B9A-AADE-03AB65700701}"/>
                  </a:ext>
                </a:extLst>
              </p:cNvPr>
              <p:cNvSpPr/>
              <p:nvPr/>
            </p:nvSpPr>
            <p:spPr>
              <a:xfrm rot="18900000">
                <a:off x="7790515" y="2093702"/>
                <a:ext cx="3334183" cy="2349629"/>
              </a:xfrm>
              <a:custGeom>
                <a:avLst/>
                <a:gdLst>
                  <a:gd name="connsiteX0" fmla="*/ 0 w 2710204"/>
                  <a:gd name="connsiteY0" fmla="*/ 954954 h 1909906"/>
                  <a:gd name="connsiteX1" fmla="*/ 0 w 2710204"/>
                  <a:gd name="connsiteY1" fmla="*/ 954955 h 1909906"/>
                  <a:gd name="connsiteX2" fmla="*/ 0 w 2710204"/>
                  <a:gd name="connsiteY2" fmla="*/ 954955 h 1909906"/>
                  <a:gd name="connsiteX3" fmla="*/ 1933815 w 2710204"/>
                  <a:gd name="connsiteY3" fmla="*/ 73963 h 1909906"/>
                  <a:gd name="connsiteX4" fmla="*/ 2636239 w 2710204"/>
                  <a:gd name="connsiteY4" fmla="*/ 776387 h 1909906"/>
                  <a:gd name="connsiteX5" fmla="*/ 2636239 w 2710204"/>
                  <a:gd name="connsiteY5" fmla="*/ 776387 h 1909906"/>
                  <a:gd name="connsiteX6" fmla="*/ 2636240 w 2710204"/>
                  <a:gd name="connsiteY6" fmla="*/ 776388 h 1909906"/>
                  <a:gd name="connsiteX7" fmla="*/ 2636240 w 2710204"/>
                  <a:gd name="connsiteY7" fmla="*/ 1133519 h 1909906"/>
                  <a:gd name="connsiteX8" fmla="*/ 2636239 w 2710204"/>
                  <a:gd name="connsiteY8" fmla="*/ 1133519 h 1909906"/>
                  <a:gd name="connsiteX9" fmla="*/ 2636231 w 2710204"/>
                  <a:gd name="connsiteY9" fmla="*/ 1133525 h 1909906"/>
                  <a:gd name="connsiteX10" fmla="*/ 1933814 w 2710204"/>
                  <a:gd name="connsiteY10" fmla="*/ 1835942 h 1909906"/>
                  <a:gd name="connsiteX11" fmla="*/ 1576683 w 2710204"/>
                  <a:gd name="connsiteY11" fmla="*/ 1835942 h 1909906"/>
                  <a:gd name="connsiteX12" fmla="*/ 1576683 w 2710204"/>
                  <a:gd name="connsiteY12" fmla="*/ 1835942 h 1909906"/>
                  <a:gd name="connsiteX13" fmla="*/ 1576683 w 2710204"/>
                  <a:gd name="connsiteY13" fmla="*/ 1478810 h 1909906"/>
                  <a:gd name="connsiteX14" fmla="*/ 1848010 w 2710204"/>
                  <a:gd name="connsiteY14" fmla="*/ 1207485 h 1909906"/>
                  <a:gd name="connsiteX15" fmla="*/ 252530 w 2710204"/>
                  <a:gd name="connsiteY15" fmla="*/ 1207484 h 1909906"/>
                  <a:gd name="connsiteX16" fmla="*/ 5130 w 2710204"/>
                  <a:gd name="connsiteY16" fmla="*/ 1005847 h 1909906"/>
                  <a:gd name="connsiteX17" fmla="*/ 0 w 2710204"/>
                  <a:gd name="connsiteY17" fmla="*/ 954955 h 1909906"/>
                  <a:gd name="connsiteX18" fmla="*/ 5130 w 2710204"/>
                  <a:gd name="connsiteY18" fmla="*/ 904062 h 1909906"/>
                  <a:gd name="connsiteX19" fmla="*/ 252530 w 2710204"/>
                  <a:gd name="connsiteY19" fmla="*/ 702425 h 1909906"/>
                  <a:gd name="connsiteX20" fmla="*/ 1848015 w 2710204"/>
                  <a:gd name="connsiteY20" fmla="*/ 702425 h 1909906"/>
                  <a:gd name="connsiteX21" fmla="*/ 1576684 w 2710204"/>
                  <a:gd name="connsiteY21" fmla="*/ 431094 h 1909906"/>
                  <a:gd name="connsiteX22" fmla="*/ 1544325 w 2710204"/>
                  <a:gd name="connsiteY22" fmla="*/ 113578 h 1909906"/>
                  <a:gd name="connsiteX23" fmla="*/ 1576683 w 2710204"/>
                  <a:gd name="connsiteY23" fmla="*/ 73963 h 1909906"/>
                  <a:gd name="connsiteX24" fmla="*/ 1616298 w 2710204"/>
                  <a:gd name="connsiteY24" fmla="*/ 41604 h 1909906"/>
                  <a:gd name="connsiteX25" fmla="*/ 1933815 w 2710204"/>
                  <a:gd name="connsiteY25" fmla="*/ 73963 h 190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10204" h="1909906">
                    <a:moveTo>
                      <a:pt x="0" y="954954"/>
                    </a:moveTo>
                    <a:lnTo>
                      <a:pt x="0" y="954955"/>
                    </a:lnTo>
                    <a:lnTo>
                      <a:pt x="0" y="954955"/>
                    </a:lnTo>
                    <a:close/>
                    <a:moveTo>
                      <a:pt x="1933815" y="73963"/>
                    </a:moveTo>
                    <a:lnTo>
                      <a:pt x="2636239" y="776387"/>
                    </a:lnTo>
                    <a:lnTo>
                      <a:pt x="2636239" y="776387"/>
                    </a:lnTo>
                    <a:lnTo>
                      <a:pt x="2636240" y="776388"/>
                    </a:lnTo>
                    <a:cubicBezTo>
                      <a:pt x="2734859" y="875007"/>
                      <a:pt x="2734859" y="1034901"/>
                      <a:pt x="2636240" y="1133519"/>
                    </a:cubicBezTo>
                    <a:lnTo>
                      <a:pt x="2636239" y="1133519"/>
                    </a:lnTo>
                    <a:lnTo>
                      <a:pt x="2636231" y="1133525"/>
                    </a:lnTo>
                    <a:lnTo>
                      <a:pt x="1933814" y="1835942"/>
                    </a:lnTo>
                    <a:cubicBezTo>
                      <a:pt x="1835195" y="1934561"/>
                      <a:pt x="1675302" y="1934561"/>
                      <a:pt x="1576683" y="1835942"/>
                    </a:cubicBezTo>
                    <a:lnTo>
                      <a:pt x="1576683" y="1835942"/>
                    </a:lnTo>
                    <a:cubicBezTo>
                      <a:pt x="1478065" y="1737323"/>
                      <a:pt x="1478065" y="1577429"/>
                      <a:pt x="1576683" y="1478810"/>
                    </a:cubicBezTo>
                    <a:lnTo>
                      <a:pt x="1848010" y="1207485"/>
                    </a:lnTo>
                    <a:lnTo>
                      <a:pt x="252530" y="1207484"/>
                    </a:lnTo>
                    <a:cubicBezTo>
                      <a:pt x="130496" y="1207484"/>
                      <a:pt x="28678" y="1120921"/>
                      <a:pt x="5130" y="1005847"/>
                    </a:cubicBezTo>
                    <a:lnTo>
                      <a:pt x="0" y="954955"/>
                    </a:lnTo>
                    <a:lnTo>
                      <a:pt x="5130" y="904062"/>
                    </a:lnTo>
                    <a:cubicBezTo>
                      <a:pt x="28678" y="788988"/>
                      <a:pt x="130496" y="702425"/>
                      <a:pt x="252530" y="702425"/>
                    </a:cubicBezTo>
                    <a:lnTo>
                      <a:pt x="1848015" y="702425"/>
                    </a:lnTo>
                    <a:lnTo>
                      <a:pt x="1576684" y="431094"/>
                    </a:lnTo>
                    <a:cubicBezTo>
                      <a:pt x="1490393" y="344803"/>
                      <a:pt x="1479606" y="211597"/>
                      <a:pt x="1544325" y="113578"/>
                    </a:cubicBezTo>
                    <a:lnTo>
                      <a:pt x="1576683" y="73963"/>
                    </a:lnTo>
                    <a:lnTo>
                      <a:pt x="1616298" y="41604"/>
                    </a:lnTo>
                    <a:cubicBezTo>
                      <a:pt x="1714318" y="-23115"/>
                      <a:pt x="1847524" y="-12328"/>
                      <a:pt x="1933815" y="73963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9155E6CB-3F5A-4D81-96A3-44211FE373A0}"/>
                  </a:ext>
                </a:extLst>
              </p:cNvPr>
              <p:cNvGrpSpPr/>
              <p:nvPr/>
            </p:nvGrpSpPr>
            <p:grpSpPr>
              <a:xfrm>
                <a:off x="8586503" y="1389513"/>
                <a:ext cx="1325220" cy="2089183"/>
                <a:chOff x="8586503" y="1389513"/>
                <a:chExt cx="1325220" cy="2089183"/>
              </a:xfrm>
            </p:grpSpPr>
            <p:sp>
              <p:nvSpPr>
                <p:cNvPr id="41" name="TextBox 6">
                  <a:extLst>
                    <a:ext uri="{FF2B5EF4-FFF2-40B4-BE49-F238E27FC236}">
                      <a16:creationId xmlns:a16="http://schemas.microsoft.com/office/drawing/2014/main" id="{46F17D71-7FDB-4FB3-B2B9-E5D718521EC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586503" y="1478389"/>
                  <a:ext cx="218008" cy="492443"/>
                </a:xfrm>
                <a:prstGeom prst="rect">
                  <a:avLst/>
                </a:prstGeom>
              </p:spPr>
              <p:txBody>
                <a:bodyPr wrap="none" lIns="0" tIns="0" rIns="0" bIns="0" anchor="t" anchorCtr="0">
                  <a:normAutofit fontScale="92500" lnSpcReduction="20000"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字魂58号-创中黑" panose="00000500000000000000" pitchFamily="2" charset="-122"/>
                    </a:rPr>
                    <a:t>3</a:t>
                  </a:r>
                </a:p>
              </p:txBody>
            </p:sp>
            <p:cxnSp>
              <p:nvCxnSpPr>
                <p:cNvPr id="42" name="Straight Connector 7">
                  <a:extLst>
                    <a:ext uri="{FF2B5EF4-FFF2-40B4-BE49-F238E27FC236}">
                      <a16:creationId xmlns:a16="http://schemas.microsoft.com/office/drawing/2014/main" id="{A281A1A8-F273-4FD0-BA7E-964311BA739C}"/>
                    </a:ext>
                  </a:extLst>
                </p:cNvPr>
                <p:cNvCxnSpPr/>
                <p:nvPr/>
              </p:nvCxnSpPr>
              <p:spPr>
                <a:xfrm>
                  <a:off x="8897008" y="1389513"/>
                  <a:ext cx="0" cy="50338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3" name="TextBox 19">
                  <a:extLst>
                    <a:ext uri="{FF2B5EF4-FFF2-40B4-BE49-F238E27FC236}">
                      <a16:creationId xmlns:a16="http://schemas.microsoft.com/office/drawing/2014/main" id="{FD4153F9-3467-448F-8C83-D693BA7FD78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 rot="18900000">
                  <a:off x="8786415" y="3252929"/>
                  <a:ext cx="1125308" cy="22576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noAutofit/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04898"/>
                      </a:solidFill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字魂58号-创中黑" panose="00000500000000000000" pitchFamily="2" charset="-122"/>
                    </a:rPr>
                    <a:t>输入标题文本</a:t>
                  </a:r>
                </a:p>
              </p:txBody>
            </p:sp>
          </p:grp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70F657D-27D0-4B55-B12C-315579B93A72}"/>
                </a:ext>
              </a:extLst>
            </p:cNvPr>
            <p:cNvGrpSpPr/>
            <p:nvPr/>
          </p:nvGrpSpPr>
          <p:grpSpPr>
            <a:xfrm>
              <a:off x="4786916" y="1199910"/>
              <a:ext cx="2539608" cy="3180972"/>
              <a:chOff x="4786334" y="2031552"/>
              <a:chExt cx="2539608" cy="3180972"/>
            </a:xfrm>
          </p:grpSpPr>
          <p:sp>
            <p:nvSpPr>
              <p:cNvPr id="45" name="TextBox 9">
                <a:extLst>
                  <a:ext uri="{FF2B5EF4-FFF2-40B4-BE49-F238E27FC236}">
                    <a16:creationId xmlns:a16="http://schemas.microsoft.com/office/drawing/2014/main" id="{03125130-18B8-4AAE-B0D9-7DC1899D64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28070" y="2111482"/>
                <a:ext cx="206788" cy="492443"/>
              </a:xfrm>
              <a:prstGeom prst="rect">
                <a:avLst/>
              </a:prstGeom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字魂58号-创中黑" panose="00000500000000000000" pitchFamily="2" charset="-122"/>
                  </a:rPr>
                  <a:t>2</a:t>
                </a:r>
              </a:p>
            </p:txBody>
          </p:sp>
          <p:cxnSp>
            <p:nvCxnSpPr>
              <p:cNvPr id="46" name="Straight Connector 10">
                <a:extLst>
                  <a:ext uri="{FF2B5EF4-FFF2-40B4-BE49-F238E27FC236}">
                    <a16:creationId xmlns:a16="http://schemas.microsoft.com/office/drawing/2014/main" id="{03269EDA-D7D2-4C9B-B45A-2D82B224EE22}"/>
                  </a:ext>
                </a:extLst>
              </p:cNvPr>
              <p:cNvCxnSpPr/>
              <p:nvPr/>
            </p:nvCxnSpPr>
            <p:spPr>
              <a:xfrm>
                <a:off x="5428990" y="2031552"/>
                <a:ext cx="0" cy="503382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7" name="Freeform: Shape 15">
                <a:extLst>
                  <a:ext uri="{FF2B5EF4-FFF2-40B4-BE49-F238E27FC236}">
                    <a16:creationId xmlns:a16="http://schemas.microsoft.com/office/drawing/2014/main" id="{8187A66D-0B88-47DD-A54A-C7C6528E079B}"/>
                  </a:ext>
                </a:extLst>
              </p:cNvPr>
              <p:cNvSpPr/>
              <p:nvPr/>
            </p:nvSpPr>
            <p:spPr>
              <a:xfrm>
                <a:off x="4786334" y="2672916"/>
                <a:ext cx="2539608" cy="2539608"/>
              </a:xfrm>
              <a:custGeom>
                <a:avLst/>
                <a:gdLst>
                  <a:gd name="connsiteX0" fmla="*/ 73963 w 2064331"/>
                  <a:gd name="connsiteY0" fmla="*/ 1990368 h 2064332"/>
                  <a:gd name="connsiteX1" fmla="*/ 73963 w 2064331"/>
                  <a:gd name="connsiteY1" fmla="*/ 1990369 h 2064332"/>
                  <a:gd name="connsiteX2" fmla="*/ 73964 w 2064331"/>
                  <a:gd name="connsiteY2" fmla="*/ 1990369 h 2064332"/>
                  <a:gd name="connsiteX3" fmla="*/ 818422 w 2064331"/>
                  <a:gd name="connsiteY3" fmla="*/ 0 h 2064332"/>
                  <a:gd name="connsiteX4" fmla="*/ 1811799 w 2064331"/>
                  <a:gd name="connsiteY4" fmla="*/ 0 h 2064332"/>
                  <a:gd name="connsiteX5" fmla="*/ 1811800 w 2064331"/>
                  <a:gd name="connsiteY5" fmla="*/ 0 h 2064332"/>
                  <a:gd name="connsiteX6" fmla="*/ 1811801 w 2064331"/>
                  <a:gd name="connsiteY6" fmla="*/ 0 h 2064332"/>
                  <a:gd name="connsiteX7" fmla="*/ 2064331 w 2064331"/>
                  <a:gd name="connsiteY7" fmla="*/ 252530 h 2064332"/>
                  <a:gd name="connsiteX8" fmla="*/ 2064330 w 2064331"/>
                  <a:gd name="connsiteY8" fmla="*/ 252530 h 2064332"/>
                  <a:gd name="connsiteX9" fmla="*/ 2064329 w 2064331"/>
                  <a:gd name="connsiteY9" fmla="*/ 252540 h 2064332"/>
                  <a:gd name="connsiteX10" fmla="*/ 2064329 w 2064331"/>
                  <a:gd name="connsiteY10" fmla="*/ 1245908 h 2064332"/>
                  <a:gd name="connsiteX11" fmla="*/ 1811799 w 2064331"/>
                  <a:gd name="connsiteY11" fmla="*/ 1498438 h 2064332"/>
                  <a:gd name="connsiteX12" fmla="*/ 1811799 w 2064331"/>
                  <a:gd name="connsiteY12" fmla="*/ 1498437 h 2064332"/>
                  <a:gd name="connsiteX13" fmla="*/ 1559269 w 2064331"/>
                  <a:gd name="connsiteY13" fmla="*/ 1245907 h 2064332"/>
                  <a:gd name="connsiteX14" fmla="*/ 1559270 w 2064331"/>
                  <a:gd name="connsiteY14" fmla="*/ 862194 h 2064332"/>
                  <a:gd name="connsiteX15" fmla="*/ 431094 w 2064331"/>
                  <a:gd name="connsiteY15" fmla="*/ 1990368 h 2064332"/>
                  <a:gd name="connsiteX16" fmla="*/ 113578 w 2064331"/>
                  <a:gd name="connsiteY16" fmla="*/ 2022728 h 2064332"/>
                  <a:gd name="connsiteX17" fmla="*/ 73963 w 2064331"/>
                  <a:gd name="connsiteY17" fmla="*/ 1990369 h 2064332"/>
                  <a:gd name="connsiteX18" fmla="*/ 41604 w 2064331"/>
                  <a:gd name="connsiteY18" fmla="*/ 1950754 h 2064332"/>
                  <a:gd name="connsiteX19" fmla="*/ 73964 w 2064331"/>
                  <a:gd name="connsiteY19" fmla="*/ 1633238 h 2064332"/>
                  <a:gd name="connsiteX20" fmla="*/ 1202142 w 2064331"/>
                  <a:gd name="connsiteY20" fmla="*/ 505060 h 2064332"/>
                  <a:gd name="connsiteX21" fmla="*/ 818422 w 2064331"/>
                  <a:gd name="connsiteY21" fmla="*/ 505059 h 2064332"/>
                  <a:gd name="connsiteX22" fmla="*/ 571023 w 2064331"/>
                  <a:gd name="connsiteY22" fmla="*/ 303423 h 2064332"/>
                  <a:gd name="connsiteX23" fmla="*/ 565892 w 2064331"/>
                  <a:gd name="connsiteY23" fmla="*/ 252530 h 2064332"/>
                  <a:gd name="connsiteX24" fmla="*/ 571023 w 2064331"/>
                  <a:gd name="connsiteY24" fmla="*/ 201637 h 2064332"/>
                  <a:gd name="connsiteX25" fmla="*/ 818422 w 2064331"/>
                  <a:gd name="connsiteY25" fmla="*/ 0 h 20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64331" h="2064332">
                    <a:moveTo>
                      <a:pt x="73963" y="1990368"/>
                    </a:moveTo>
                    <a:lnTo>
                      <a:pt x="73963" y="1990369"/>
                    </a:lnTo>
                    <a:lnTo>
                      <a:pt x="73964" y="1990369"/>
                    </a:lnTo>
                    <a:close/>
                    <a:moveTo>
                      <a:pt x="818422" y="0"/>
                    </a:moveTo>
                    <a:lnTo>
                      <a:pt x="1811799" y="0"/>
                    </a:lnTo>
                    <a:lnTo>
                      <a:pt x="1811800" y="0"/>
                    </a:lnTo>
                    <a:lnTo>
                      <a:pt x="1811801" y="0"/>
                    </a:lnTo>
                    <a:cubicBezTo>
                      <a:pt x="1951269" y="0"/>
                      <a:pt x="2064331" y="113062"/>
                      <a:pt x="2064331" y="252530"/>
                    </a:cubicBezTo>
                    <a:lnTo>
                      <a:pt x="2064330" y="252530"/>
                    </a:lnTo>
                    <a:lnTo>
                      <a:pt x="2064329" y="252540"/>
                    </a:lnTo>
                    <a:lnTo>
                      <a:pt x="2064329" y="1245908"/>
                    </a:lnTo>
                    <a:cubicBezTo>
                      <a:pt x="2064329" y="1385376"/>
                      <a:pt x="1951267" y="1498438"/>
                      <a:pt x="1811799" y="1498438"/>
                    </a:cubicBezTo>
                    <a:lnTo>
                      <a:pt x="1811799" y="1498437"/>
                    </a:lnTo>
                    <a:cubicBezTo>
                      <a:pt x="1672331" y="1498437"/>
                      <a:pt x="1559269" y="1385375"/>
                      <a:pt x="1559269" y="1245907"/>
                    </a:cubicBezTo>
                    <a:lnTo>
                      <a:pt x="1559270" y="862194"/>
                    </a:lnTo>
                    <a:lnTo>
                      <a:pt x="431094" y="1990368"/>
                    </a:lnTo>
                    <a:cubicBezTo>
                      <a:pt x="344803" y="2076660"/>
                      <a:pt x="211598" y="2087446"/>
                      <a:pt x="113578" y="2022728"/>
                    </a:cubicBezTo>
                    <a:lnTo>
                      <a:pt x="73963" y="1990369"/>
                    </a:lnTo>
                    <a:lnTo>
                      <a:pt x="41604" y="1950754"/>
                    </a:lnTo>
                    <a:cubicBezTo>
                      <a:pt x="-23114" y="1852734"/>
                      <a:pt x="-12328" y="1719529"/>
                      <a:pt x="73964" y="1633238"/>
                    </a:cubicBezTo>
                    <a:lnTo>
                      <a:pt x="1202142" y="505060"/>
                    </a:lnTo>
                    <a:lnTo>
                      <a:pt x="818422" y="505059"/>
                    </a:lnTo>
                    <a:cubicBezTo>
                      <a:pt x="696388" y="505059"/>
                      <a:pt x="594570" y="418496"/>
                      <a:pt x="571023" y="303423"/>
                    </a:cubicBezTo>
                    <a:lnTo>
                      <a:pt x="565892" y="252530"/>
                    </a:lnTo>
                    <a:lnTo>
                      <a:pt x="571023" y="201637"/>
                    </a:lnTo>
                    <a:cubicBezTo>
                      <a:pt x="594570" y="86563"/>
                      <a:pt x="696388" y="0"/>
                      <a:pt x="8184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9048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8" name="TextBox 18">
                <a:extLst>
                  <a:ext uri="{FF2B5EF4-FFF2-40B4-BE49-F238E27FC236}">
                    <a16:creationId xmlns:a16="http://schemas.microsoft.com/office/drawing/2014/main" id="{2938BAC2-A800-4CFB-A994-A00C4D6AAC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18900000">
                <a:off x="5411752" y="3923095"/>
                <a:ext cx="1125308" cy="2257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04898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字魂58号-创中黑" panose="00000500000000000000" pitchFamily="2" charset="-122"/>
                  </a:rPr>
                  <a:t>输入标题文本</a:t>
                </a:r>
              </a:p>
            </p:txBody>
          </p:sp>
        </p:grpSp>
        <p:grpSp>
          <p:nvGrpSpPr>
            <p:cNvPr id="49" name="千图PPT彼岸天：ID 8661124库_组合 1">
              <a:extLst>
                <a:ext uri="{FF2B5EF4-FFF2-40B4-BE49-F238E27FC236}">
                  <a16:creationId xmlns:a16="http://schemas.microsoft.com/office/drawing/2014/main" id="{CC61D620-EB84-4823-AFF9-561C51FDFA8F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429237" y="1735367"/>
              <a:ext cx="2539608" cy="3211649"/>
              <a:chOff x="1428655" y="2567009"/>
              <a:chExt cx="2539608" cy="3211649"/>
            </a:xfrm>
          </p:grpSpPr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C66708E2-29F7-41CE-93A4-628E18CA9B4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7689" y="2673717"/>
                <a:ext cx="157094" cy="492443"/>
              </a:xfrm>
              <a:prstGeom prst="rect">
                <a:avLst/>
              </a:prstGeom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字魂58号-创中黑" panose="00000500000000000000" pitchFamily="2" charset="-122"/>
                  </a:rPr>
                  <a:t>1</a:t>
                </a:r>
              </a:p>
            </p:txBody>
          </p:sp>
          <p:cxnSp>
            <p:nvCxnSpPr>
              <p:cNvPr id="51" name="Straight Connector 13">
                <a:extLst>
                  <a:ext uri="{FF2B5EF4-FFF2-40B4-BE49-F238E27FC236}">
                    <a16:creationId xmlns:a16="http://schemas.microsoft.com/office/drawing/2014/main" id="{18E721D2-F0B0-43DF-AECD-AD3B70B72918}"/>
                  </a:ext>
                </a:extLst>
              </p:cNvPr>
              <p:cNvCxnSpPr/>
              <p:nvPr/>
            </p:nvCxnSpPr>
            <p:spPr>
              <a:xfrm>
                <a:off x="2004928" y="2567009"/>
                <a:ext cx="0" cy="503382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52" name="Freeform: Shape 14">
                <a:extLst>
                  <a:ext uri="{FF2B5EF4-FFF2-40B4-BE49-F238E27FC236}">
                    <a16:creationId xmlns:a16="http://schemas.microsoft.com/office/drawing/2014/main" id="{1284EAA0-1BB4-4D76-9D1F-FFAA5261CCF1}"/>
                  </a:ext>
                </a:extLst>
              </p:cNvPr>
              <p:cNvSpPr/>
              <p:nvPr/>
            </p:nvSpPr>
            <p:spPr>
              <a:xfrm>
                <a:off x="1428655" y="3239050"/>
                <a:ext cx="2539608" cy="2539608"/>
              </a:xfrm>
              <a:custGeom>
                <a:avLst/>
                <a:gdLst>
                  <a:gd name="connsiteX0" fmla="*/ 818422 w 2064331"/>
                  <a:gd name="connsiteY0" fmla="*/ 0 h 2064332"/>
                  <a:gd name="connsiteX1" fmla="*/ 1811799 w 2064331"/>
                  <a:gd name="connsiteY1" fmla="*/ 0 h 2064332"/>
                  <a:gd name="connsiteX2" fmla="*/ 1811800 w 2064331"/>
                  <a:gd name="connsiteY2" fmla="*/ 0 h 2064332"/>
                  <a:gd name="connsiteX3" fmla="*/ 1811801 w 2064331"/>
                  <a:gd name="connsiteY3" fmla="*/ 0 h 2064332"/>
                  <a:gd name="connsiteX4" fmla="*/ 2064331 w 2064331"/>
                  <a:gd name="connsiteY4" fmla="*/ 252530 h 2064332"/>
                  <a:gd name="connsiteX5" fmla="*/ 2064330 w 2064331"/>
                  <a:gd name="connsiteY5" fmla="*/ 252530 h 2064332"/>
                  <a:gd name="connsiteX6" fmla="*/ 2064329 w 2064331"/>
                  <a:gd name="connsiteY6" fmla="*/ 252540 h 2064332"/>
                  <a:gd name="connsiteX7" fmla="*/ 2064329 w 2064331"/>
                  <a:gd name="connsiteY7" fmla="*/ 1245908 h 2064332"/>
                  <a:gd name="connsiteX8" fmla="*/ 1811799 w 2064331"/>
                  <a:gd name="connsiteY8" fmla="*/ 1498438 h 2064332"/>
                  <a:gd name="connsiteX9" fmla="*/ 1811799 w 2064331"/>
                  <a:gd name="connsiteY9" fmla="*/ 1498437 h 2064332"/>
                  <a:gd name="connsiteX10" fmla="*/ 1559269 w 2064331"/>
                  <a:gd name="connsiteY10" fmla="*/ 1245907 h 2064332"/>
                  <a:gd name="connsiteX11" fmla="*/ 1559270 w 2064331"/>
                  <a:gd name="connsiteY11" fmla="*/ 862195 h 2064332"/>
                  <a:gd name="connsiteX12" fmla="*/ 431094 w 2064331"/>
                  <a:gd name="connsiteY12" fmla="*/ 1990368 h 2064332"/>
                  <a:gd name="connsiteX13" fmla="*/ 73963 w 2064331"/>
                  <a:gd name="connsiteY13" fmla="*/ 1990368 h 2064332"/>
                  <a:gd name="connsiteX14" fmla="*/ 73964 w 2064331"/>
                  <a:gd name="connsiteY14" fmla="*/ 1990369 h 2064332"/>
                  <a:gd name="connsiteX15" fmla="*/ 73964 w 2064331"/>
                  <a:gd name="connsiteY15" fmla="*/ 1633238 h 2064332"/>
                  <a:gd name="connsiteX16" fmla="*/ 1202142 w 2064331"/>
                  <a:gd name="connsiteY16" fmla="*/ 505060 h 2064332"/>
                  <a:gd name="connsiteX17" fmla="*/ 818422 w 2064331"/>
                  <a:gd name="connsiteY17" fmla="*/ 505059 h 2064332"/>
                  <a:gd name="connsiteX18" fmla="*/ 571023 w 2064331"/>
                  <a:gd name="connsiteY18" fmla="*/ 303423 h 2064332"/>
                  <a:gd name="connsiteX19" fmla="*/ 565892 w 2064331"/>
                  <a:gd name="connsiteY19" fmla="*/ 252530 h 2064332"/>
                  <a:gd name="connsiteX20" fmla="*/ 571023 w 2064331"/>
                  <a:gd name="connsiteY20" fmla="*/ 201637 h 2064332"/>
                  <a:gd name="connsiteX21" fmla="*/ 818422 w 2064331"/>
                  <a:gd name="connsiteY21" fmla="*/ 0 h 20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4331" h="2064332">
                    <a:moveTo>
                      <a:pt x="818422" y="0"/>
                    </a:moveTo>
                    <a:lnTo>
                      <a:pt x="1811799" y="0"/>
                    </a:lnTo>
                    <a:lnTo>
                      <a:pt x="1811800" y="0"/>
                    </a:lnTo>
                    <a:lnTo>
                      <a:pt x="1811801" y="0"/>
                    </a:lnTo>
                    <a:cubicBezTo>
                      <a:pt x="1951269" y="0"/>
                      <a:pt x="2064331" y="113062"/>
                      <a:pt x="2064331" y="252530"/>
                    </a:cubicBezTo>
                    <a:lnTo>
                      <a:pt x="2064330" y="252530"/>
                    </a:lnTo>
                    <a:lnTo>
                      <a:pt x="2064329" y="252540"/>
                    </a:lnTo>
                    <a:lnTo>
                      <a:pt x="2064329" y="1245908"/>
                    </a:lnTo>
                    <a:cubicBezTo>
                      <a:pt x="2064329" y="1385376"/>
                      <a:pt x="1951267" y="1498438"/>
                      <a:pt x="1811799" y="1498438"/>
                    </a:cubicBezTo>
                    <a:lnTo>
                      <a:pt x="1811799" y="1498437"/>
                    </a:lnTo>
                    <a:cubicBezTo>
                      <a:pt x="1672331" y="1498437"/>
                      <a:pt x="1559269" y="1385375"/>
                      <a:pt x="1559269" y="1245907"/>
                    </a:cubicBezTo>
                    <a:lnTo>
                      <a:pt x="1559270" y="862195"/>
                    </a:lnTo>
                    <a:lnTo>
                      <a:pt x="431094" y="1990368"/>
                    </a:lnTo>
                    <a:cubicBezTo>
                      <a:pt x="332476" y="2088987"/>
                      <a:pt x="172582" y="2088987"/>
                      <a:pt x="73963" y="1990368"/>
                    </a:cubicBezTo>
                    <a:lnTo>
                      <a:pt x="73964" y="1990369"/>
                    </a:lnTo>
                    <a:cubicBezTo>
                      <a:pt x="-24655" y="1891750"/>
                      <a:pt x="-24655" y="1731857"/>
                      <a:pt x="73964" y="1633238"/>
                    </a:cubicBezTo>
                    <a:lnTo>
                      <a:pt x="1202142" y="505060"/>
                    </a:lnTo>
                    <a:lnTo>
                      <a:pt x="818422" y="505059"/>
                    </a:lnTo>
                    <a:cubicBezTo>
                      <a:pt x="696388" y="505059"/>
                      <a:pt x="594570" y="418496"/>
                      <a:pt x="571023" y="303423"/>
                    </a:cubicBezTo>
                    <a:lnTo>
                      <a:pt x="565892" y="252530"/>
                    </a:lnTo>
                    <a:lnTo>
                      <a:pt x="571023" y="201637"/>
                    </a:lnTo>
                    <a:cubicBezTo>
                      <a:pt x="594570" y="86563"/>
                      <a:pt x="696388" y="0"/>
                      <a:pt x="8184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" name="TextBox 17">
                <a:extLst>
                  <a:ext uri="{FF2B5EF4-FFF2-40B4-BE49-F238E27FC236}">
                    <a16:creationId xmlns:a16="http://schemas.microsoft.com/office/drawing/2014/main" id="{BF625A02-3D09-4F16-B325-F1BCCBDBB15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18900000">
                <a:off x="1980704" y="4563493"/>
                <a:ext cx="1125308" cy="22576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04898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字魂58号-创中黑" panose="00000500000000000000" pitchFamily="2" charset="-122"/>
                  </a:rPr>
                  <a:t>输入标题文本</a:t>
                </a:r>
              </a:p>
            </p:txBody>
          </p:sp>
        </p:grpSp>
        <p:sp>
          <p:nvSpPr>
            <p:cNvPr id="54" name="išľíďè">
              <a:extLst>
                <a:ext uri="{FF2B5EF4-FFF2-40B4-BE49-F238E27FC236}">
                  <a16:creationId xmlns:a16="http://schemas.microsoft.com/office/drawing/2014/main" id="{02D9D816-CA13-4FF2-BE66-D01CADF4BBD5}"/>
                </a:ext>
              </a:extLst>
            </p:cNvPr>
            <p:cNvSpPr/>
            <p:nvPr/>
          </p:nvSpPr>
          <p:spPr bwMode="auto">
            <a:xfrm>
              <a:off x="2005510" y="5025807"/>
              <a:ext cx="322653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55" name="iSlíďè">
              <a:extLst>
                <a:ext uri="{FF2B5EF4-FFF2-40B4-BE49-F238E27FC236}">
                  <a16:creationId xmlns:a16="http://schemas.microsoft.com/office/drawing/2014/main" id="{C7894585-9A7A-4AF8-8D93-135B8B7F34F2}"/>
                </a:ext>
              </a:extLst>
            </p:cNvPr>
            <p:cNvSpPr txBox="1"/>
            <p:nvPr/>
          </p:nvSpPr>
          <p:spPr bwMode="auto">
            <a:xfrm>
              <a:off x="2033749" y="4704654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56" name="išľíďè">
              <a:extLst>
                <a:ext uri="{FF2B5EF4-FFF2-40B4-BE49-F238E27FC236}">
                  <a16:creationId xmlns:a16="http://schemas.microsoft.com/office/drawing/2014/main" id="{723773FA-30F4-4A96-98F6-3A68B7CF8923}"/>
                </a:ext>
              </a:extLst>
            </p:cNvPr>
            <p:cNvSpPr/>
            <p:nvPr/>
          </p:nvSpPr>
          <p:spPr bwMode="auto">
            <a:xfrm>
              <a:off x="5324382" y="5025807"/>
              <a:ext cx="322653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57" name="iSlíďè">
              <a:extLst>
                <a:ext uri="{FF2B5EF4-FFF2-40B4-BE49-F238E27FC236}">
                  <a16:creationId xmlns:a16="http://schemas.microsoft.com/office/drawing/2014/main" id="{ED2F5406-3C78-432A-9355-B8D437C08394}"/>
                </a:ext>
              </a:extLst>
            </p:cNvPr>
            <p:cNvSpPr txBox="1"/>
            <p:nvPr/>
          </p:nvSpPr>
          <p:spPr bwMode="auto">
            <a:xfrm>
              <a:off x="5352621" y="4704654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58" name="išľíďè">
              <a:extLst>
                <a:ext uri="{FF2B5EF4-FFF2-40B4-BE49-F238E27FC236}">
                  <a16:creationId xmlns:a16="http://schemas.microsoft.com/office/drawing/2014/main" id="{689BF3EC-5FD7-42BF-A111-AAF90D20DF1C}"/>
                </a:ext>
              </a:extLst>
            </p:cNvPr>
            <p:cNvSpPr/>
            <p:nvPr/>
          </p:nvSpPr>
          <p:spPr bwMode="auto">
            <a:xfrm>
              <a:off x="8643254" y="5025807"/>
              <a:ext cx="322653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输入替换内容输入替换内容输入替换内容</a:t>
              </a:r>
            </a:p>
          </p:txBody>
        </p:sp>
        <p:sp>
          <p:nvSpPr>
            <p:cNvPr id="59" name="iSlíďè">
              <a:extLst>
                <a:ext uri="{FF2B5EF4-FFF2-40B4-BE49-F238E27FC236}">
                  <a16:creationId xmlns:a16="http://schemas.microsoft.com/office/drawing/2014/main" id="{55984D50-47A3-474D-A2DD-99D677635631}"/>
                </a:ext>
              </a:extLst>
            </p:cNvPr>
            <p:cNvSpPr txBox="1"/>
            <p:nvPr/>
          </p:nvSpPr>
          <p:spPr bwMode="auto">
            <a:xfrm>
              <a:off x="8671493" y="4704654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D277479-303A-418E-8815-11CBF7B21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37EA5E-FE85-41D2-9599-43427B35F2D9}"/>
              </a:ext>
            </a:extLst>
          </p:cNvPr>
          <p:cNvSpPr/>
          <p:nvPr/>
        </p:nvSpPr>
        <p:spPr>
          <a:xfrm>
            <a:off x="838200" y="1553006"/>
            <a:ext cx="1015663" cy="3751989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 入 标 题</a:t>
            </a:r>
          </a:p>
        </p:txBody>
      </p:sp>
      <p:sp>
        <p:nvSpPr>
          <p:cNvPr id="104" name="Oval 10">
            <a:extLst>
              <a:ext uri="{FF2B5EF4-FFF2-40B4-BE49-F238E27FC236}">
                <a16:creationId xmlns:a16="http://schemas.microsoft.com/office/drawing/2014/main" id="{55ED6DA9-482D-4788-A937-DEF3C96FA71A}"/>
              </a:ext>
            </a:extLst>
          </p:cNvPr>
          <p:cNvSpPr/>
          <p:nvPr/>
        </p:nvSpPr>
        <p:spPr>
          <a:xfrm>
            <a:off x="7244850" y="2687697"/>
            <a:ext cx="161758" cy="161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05" name="Straight Connector 67">
            <a:extLst>
              <a:ext uri="{FF2B5EF4-FFF2-40B4-BE49-F238E27FC236}">
                <a16:creationId xmlns:a16="http://schemas.microsoft.com/office/drawing/2014/main" id="{DFBA933A-6961-4EC5-8E26-5F1DB642F58E}"/>
              </a:ext>
            </a:extLst>
          </p:cNvPr>
          <p:cNvCxnSpPr>
            <a:cxnSpLocks/>
          </p:cNvCxnSpPr>
          <p:nvPr/>
        </p:nvCxnSpPr>
        <p:spPr>
          <a:xfrm>
            <a:off x="7330806" y="2934252"/>
            <a:ext cx="0" cy="3923749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0">
            <a:extLst>
              <a:ext uri="{FF2B5EF4-FFF2-40B4-BE49-F238E27FC236}">
                <a16:creationId xmlns:a16="http://schemas.microsoft.com/office/drawing/2014/main" id="{75EBB5DA-0766-4659-AE9B-CE90F5AC4A6E}"/>
              </a:ext>
            </a:extLst>
          </p:cNvPr>
          <p:cNvCxnSpPr/>
          <p:nvPr/>
        </p:nvCxnSpPr>
        <p:spPr>
          <a:xfrm>
            <a:off x="7325730" y="1183287"/>
            <a:ext cx="0" cy="1419615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66">
            <a:extLst>
              <a:ext uri="{FF2B5EF4-FFF2-40B4-BE49-F238E27FC236}">
                <a16:creationId xmlns:a16="http://schemas.microsoft.com/office/drawing/2014/main" id="{11D70253-9C6E-40FB-BEDC-6D320838EE7E}"/>
              </a:ext>
            </a:extLst>
          </p:cNvPr>
          <p:cNvCxnSpPr/>
          <p:nvPr/>
        </p:nvCxnSpPr>
        <p:spPr>
          <a:xfrm>
            <a:off x="7545976" y="2801486"/>
            <a:ext cx="22654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">
            <a:extLst>
              <a:ext uri="{FF2B5EF4-FFF2-40B4-BE49-F238E27FC236}">
                <a16:creationId xmlns:a16="http://schemas.microsoft.com/office/drawing/2014/main" id="{34191777-8F06-4D7A-A80E-E42B399A5532}"/>
              </a:ext>
            </a:extLst>
          </p:cNvPr>
          <p:cNvSpPr/>
          <p:nvPr/>
        </p:nvSpPr>
        <p:spPr>
          <a:xfrm>
            <a:off x="7244850" y="4068492"/>
            <a:ext cx="161758" cy="161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09" name="Straight Connector 66">
            <a:extLst>
              <a:ext uri="{FF2B5EF4-FFF2-40B4-BE49-F238E27FC236}">
                <a16:creationId xmlns:a16="http://schemas.microsoft.com/office/drawing/2014/main" id="{8D7EF6B8-7686-4962-860C-453DE6F18B61}"/>
              </a:ext>
            </a:extLst>
          </p:cNvPr>
          <p:cNvCxnSpPr/>
          <p:nvPr/>
        </p:nvCxnSpPr>
        <p:spPr>
          <a:xfrm>
            <a:off x="4747203" y="4149371"/>
            <a:ext cx="22654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reeform 6">
            <a:extLst>
              <a:ext uri="{FF2B5EF4-FFF2-40B4-BE49-F238E27FC236}">
                <a16:creationId xmlns:a16="http://schemas.microsoft.com/office/drawing/2014/main" id="{8D721997-8144-4B0E-A3A0-D6D60831DEF7}"/>
              </a:ext>
            </a:extLst>
          </p:cNvPr>
          <p:cNvSpPr>
            <a:spLocks noEditPoints="1"/>
          </p:cNvSpPr>
          <p:nvPr/>
        </p:nvSpPr>
        <p:spPr bwMode="auto">
          <a:xfrm rot="16200000" flipH="1">
            <a:off x="7123540" y="736510"/>
            <a:ext cx="404377" cy="404379"/>
          </a:xfrm>
          <a:custGeom>
            <a:avLst/>
            <a:gdLst>
              <a:gd name="T0" fmla="*/ 2289 w 4263"/>
              <a:gd name="T1" fmla="*/ 1307 h 4263"/>
              <a:gd name="T2" fmla="*/ 2488 w 4263"/>
              <a:gd name="T3" fmla="*/ 1417 h 4263"/>
              <a:gd name="T4" fmla="*/ 3641 w 4263"/>
              <a:gd name="T5" fmla="*/ 2061 h 4263"/>
              <a:gd name="T6" fmla="*/ 3674 w 4263"/>
              <a:gd name="T7" fmla="*/ 2163 h 4263"/>
              <a:gd name="T8" fmla="*/ 2568 w 4263"/>
              <a:gd name="T9" fmla="*/ 2802 h 4263"/>
              <a:gd name="T10" fmla="*/ 2363 w 4263"/>
              <a:gd name="T11" fmla="*/ 2916 h 4263"/>
              <a:gd name="T12" fmla="*/ 1225 w 4263"/>
              <a:gd name="T13" fmla="*/ 3541 h 4263"/>
              <a:gd name="T14" fmla="*/ 1173 w 4263"/>
              <a:gd name="T15" fmla="*/ 3516 h 4263"/>
              <a:gd name="T16" fmla="*/ 1852 w 4263"/>
              <a:gd name="T17" fmla="*/ 2197 h 4263"/>
              <a:gd name="T18" fmla="*/ 1843 w 4263"/>
              <a:gd name="T19" fmla="*/ 2023 h 4263"/>
              <a:gd name="T20" fmla="*/ 1174 w 4263"/>
              <a:gd name="T21" fmla="*/ 733 h 4263"/>
              <a:gd name="T22" fmla="*/ 2011 w 4263"/>
              <a:gd name="T23" fmla="*/ 219 h 4263"/>
              <a:gd name="T24" fmla="*/ 1439 w 4263"/>
              <a:gd name="T25" fmla="*/ 345 h 4263"/>
              <a:gd name="T26" fmla="*/ 947 w 4263"/>
              <a:gd name="T27" fmla="*/ 627 h 4263"/>
              <a:gd name="T28" fmla="*/ 559 w 4263"/>
              <a:gd name="T29" fmla="*/ 1037 h 4263"/>
              <a:gd name="T30" fmla="*/ 306 w 4263"/>
              <a:gd name="T31" fmla="*/ 1547 h 4263"/>
              <a:gd name="T32" fmla="*/ 216 w 4263"/>
              <a:gd name="T33" fmla="*/ 2132 h 4263"/>
              <a:gd name="T34" fmla="*/ 306 w 4263"/>
              <a:gd name="T35" fmla="*/ 2715 h 4263"/>
              <a:gd name="T36" fmla="*/ 559 w 4263"/>
              <a:gd name="T37" fmla="*/ 3226 h 4263"/>
              <a:gd name="T38" fmla="*/ 947 w 4263"/>
              <a:gd name="T39" fmla="*/ 3637 h 4263"/>
              <a:gd name="T40" fmla="*/ 1439 w 4263"/>
              <a:gd name="T41" fmla="*/ 3918 h 4263"/>
              <a:gd name="T42" fmla="*/ 2011 w 4263"/>
              <a:gd name="T43" fmla="*/ 4043 h 4263"/>
              <a:gd name="T44" fmla="*/ 2603 w 4263"/>
              <a:gd name="T45" fmla="*/ 3989 h 4263"/>
              <a:gd name="T46" fmla="*/ 3131 w 4263"/>
              <a:gd name="T47" fmla="*/ 3766 h 4263"/>
              <a:gd name="T48" fmla="*/ 3564 w 4263"/>
              <a:gd name="T49" fmla="*/ 3404 h 4263"/>
              <a:gd name="T50" fmla="*/ 3873 w 4263"/>
              <a:gd name="T51" fmla="*/ 2930 h 4263"/>
              <a:gd name="T52" fmla="*/ 4032 w 4263"/>
              <a:gd name="T53" fmla="*/ 2372 h 4263"/>
              <a:gd name="T54" fmla="*/ 4014 w 4263"/>
              <a:gd name="T55" fmla="*/ 1774 h 4263"/>
              <a:gd name="T56" fmla="*/ 3822 w 4263"/>
              <a:gd name="T57" fmla="*/ 1231 h 4263"/>
              <a:gd name="T58" fmla="*/ 3486 w 4263"/>
              <a:gd name="T59" fmla="*/ 777 h 4263"/>
              <a:gd name="T60" fmla="*/ 3032 w 4263"/>
              <a:gd name="T61" fmla="*/ 441 h 4263"/>
              <a:gd name="T62" fmla="*/ 2489 w 4263"/>
              <a:gd name="T63" fmla="*/ 249 h 4263"/>
              <a:gd name="T64" fmla="*/ 2262 w 4263"/>
              <a:gd name="T65" fmla="*/ 3 h 4263"/>
              <a:gd name="T66" fmla="*/ 2875 w 4263"/>
              <a:gd name="T67" fmla="*/ 134 h 4263"/>
              <a:gd name="T68" fmla="*/ 3410 w 4263"/>
              <a:gd name="T69" fmla="*/ 426 h 4263"/>
              <a:gd name="T70" fmla="*/ 3837 w 4263"/>
              <a:gd name="T71" fmla="*/ 853 h 4263"/>
              <a:gd name="T72" fmla="*/ 4129 w 4263"/>
              <a:gd name="T73" fmla="*/ 1388 h 4263"/>
              <a:gd name="T74" fmla="*/ 4260 w 4263"/>
              <a:gd name="T75" fmla="*/ 2001 h 4263"/>
              <a:gd name="T76" fmla="*/ 4203 w 4263"/>
              <a:gd name="T77" fmla="*/ 2638 h 4263"/>
              <a:gd name="T78" fmla="*/ 3971 w 4263"/>
              <a:gd name="T79" fmla="*/ 3208 h 4263"/>
              <a:gd name="T80" fmla="*/ 3595 w 4263"/>
              <a:gd name="T81" fmla="*/ 3681 h 4263"/>
              <a:gd name="T82" fmla="*/ 3100 w 4263"/>
              <a:gd name="T83" fmla="*/ 4030 h 4263"/>
              <a:gd name="T84" fmla="*/ 2515 w 4263"/>
              <a:gd name="T85" fmla="*/ 4228 h 4263"/>
              <a:gd name="T86" fmla="*/ 1874 w 4263"/>
              <a:gd name="T87" fmla="*/ 4247 h 4263"/>
              <a:gd name="T88" fmla="*/ 1274 w 4263"/>
              <a:gd name="T89" fmla="*/ 4083 h 4263"/>
              <a:gd name="T90" fmla="*/ 758 w 4263"/>
              <a:gd name="T91" fmla="*/ 3761 h 4263"/>
              <a:gd name="T92" fmla="*/ 356 w 4263"/>
              <a:gd name="T93" fmla="*/ 3311 h 4263"/>
              <a:gd name="T94" fmla="*/ 93 w 4263"/>
              <a:gd name="T95" fmla="*/ 2758 h 4263"/>
              <a:gd name="T96" fmla="*/ 0 w 4263"/>
              <a:gd name="T97" fmla="*/ 2132 h 4263"/>
              <a:gd name="T98" fmla="*/ 93 w 4263"/>
              <a:gd name="T99" fmla="*/ 1505 h 4263"/>
              <a:gd name="T100" fmla="*/ 356 w 4263"/>
              <a:gd name="T101" fmla="*/ 953 h 4263"/>
              <a:gd name="T102" fmla="*/ 758 w 4263"/>
              <a:gd name="T103" fmla="*/ 501 h 4263"/>
              <a:gd name="T104" fmla="*/ 1274 w 4263"/>
              <a:gd name="T105" fmla="*/ 179 h 4263"/>
              <a:gd name="T106" fmla="*/ 1874 w 4263"/>
              <a:gd name="T107" fmla="*/ 15 h 4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63" h="4263">
                <a:moveTo>
                  <a:pt x="1205" y="717"/>
                </a:moveTo>
                <a:lnTo>
                  <a:pt x="1225" y="721"/>
                </a:lnTo>
                <a:lnTo>
                  <a:pt x="1248" y="730"/>
                </a:lnTo>
                <a:lnTo>
                  <a:pt x="1275" y="743"/>
                </a:lnTo>
                <a:lnTo>
                  <a:pt x="2289" y="1307"/>
                </a:lnTo>
                <a:lnTo>
                  <a:pt x="2324" y="1326"/>
                </a:lnTo>
                <a:lnTo>
                  <a:pt x="2363" y="1347"/>
                </a:lnTo>
                <a:lnTo>
                  <a:pt x="2404" y="1370"/>
                </a:lnTo>
                <a:lnTo>
                  <a:pt x="2445" y="1394"/>
                </a:lnTo>
                <a:lnTo>
                  <a:pt x="2488" y="1417"/>
                </a:lnTo>
                <a:lnTo>
                  <a:pt x="2529" y="1440"/>
                </a:lnTo>
                <a:lnTo>
                  <a:pt x="2568" y="1462"/>
                </a:lnTo>
                <a:lnTo>
                  <a:pt x="2603" y="1482"/>
                </a:lnTo>
                <a:lnTo>
                  <a:pt x="3617" y="2044"/>
                </a:lnTo>
                <a:lnTo>
                  <a:pt x="3641" y="2061"/>
                </a:lnTo>
                <a:lnTo>
                  <a:pt x="3661" y="2080"/>
                </a:lnTo>
                <a:lnTo>
                  <a:pt x="3674" y="2100"/>
                </a:lnTo>
                <a:lnTo>
                  <a:pt x="3680" y="2122"/>
                </a:lnTo>
                <a:lnTo>
                  <a:pt x="3680" y="2142"/>
                </a:lnTo>
                <a:lnTo>
                  <a:pt x="3674" y="2163"/>
                </a:lnTo>
                <a:lnTo>
                  <a:pt x="3661" y="2184"/>
                </a:lnTo>
                <a:lnTo>
                  <a:pt x="3641" y="2202"/>
                </a:lnTo>
                <a:lnTo>
                  <a:pt x="3617" y="2219"/>
                </a:lnTo>
                <a:lnTo>
                  <a:pt x="2603" y="2782"/>
                </a:lnTo>
                <a:lnTo>
                  <a:pt x="2568" y="2802"/>
                </a:lnTo>
                <a:lnTo>
                  <a:pt x="2529" y="2822"/>
                </a:lnTo>
                <a:lnTo>
                  <a:pt x="2488" y="2846"/>
                </a:lnTo>
                <a:lnTo>
                  <a:pt x="2445" y="2869"/>
                </a:lnTo>
                <a:lnTo>
                  <a:pt x="2404" y="2894"/>
                </a:lnTo>
                <a:lnTo>
                  <a:pt x="2363" y="2916"/>
                </a:lnTo>
                <a:lnTo>
                  <a:pt x="2324" y="2938"/>
                </a:lnTo>
                <a:lnTo>
                  <a:pt x="2289" y="2957"/>
                </a:lnTo>
                <a:lnTo>
                  <a:pt x="1275" y="3519"/>
                </a:lnTo>
                <a:lnTo>
                  <a:pt x="1248" y="3534"/>
                </a:lnTo>
                <a:lnTo>
                  <a:pt x="1225" y="3541"/>
                </a:lnTo>
                <a:lnTo>
                  <a:pt x="1205" y="3545"/>
                </a:lnTo>
                <a:lnTo>
                  <a:pt x="1191" y="3545"/>
                </a:lnTo>
                <a:lnTo>
                  <a:pt x="1181" y="3540"/>
                </a:lnTo>
                <a:lnTo>
                  <a:pt x="1174" y="3530"/>
                </a:lnTo>
                <a:lnTo>
                  <a:pt x="1173" y="3516"/>
                </a:lnTo>
                <a:lnTo>
                  <a:pt x="1178" y="3497"/>
                </a:lnTo>
                <a:lnTo>
                  <a:pt x="1188" y="3475"/>
                </a:lnTo>
                <a:lnTo>
                  <a:pt x="1830" y="2259"/>
                </a:lnTo>
                <a:lnTo>
                  <a:pt x="1843" y="2229"/>
                </a:lnTo>
                <a:lnTo>
                  <a:pt x="1852" y="2197"/>
                </a:lnTo>
                <a:lnTo>
                  <a:pt x="1857" y="2162"/>
                </a:lnTo>
                <a:lnTo>
                  <a:pt x="1858" y="2127"/>
                </a:lnTo>
                <a:lnTo>
                  <a:pt x="1857" y="2091"/>
                </a:lnTo>
                <a:lnTo>
                  <a:pt x="1852" y="2056"/>
                </a:lnTo>
                <a:lnTo>
                  <a:pt x="1843" y="2023"/>
                </a:lnTo>
                <a:lnTo>
                  <a:pt x="1830" y="1995"/>
                </a:lnTo>
                <a:lnTo>
                  <a:pt x="1188" y="787"/>
                </a:lnTo>
                <a:lnTo>
                  <a:pt x="1178" y="765"/>
                </a:lnTo>
                <a:lnTo>
                  <a:pt x="1174" y="747"/>
                </a:lnTo>
                <a:lnTo>
                  <a:pt x="1174" y="733"/>
                </a:lnTo>
                <a:lnTo>
                  <a:pt x="1181" y="724"/>
                </a:lnTo>
                <a:lnTo>
                  <a:pt x="1191" y="719"/>
                </a:lnTo>
                <a:lnTo>
                  <a:pt x="1205" y="717"/>
                </a:lnTo>
                <a:close/>
                <a:moveTo>
                  <a:pt x="2131" y="216"/>
                </a:moveTo>
                <a:lnTo>
                  <a:pt x="2011" y="219"/>
                </a:lnTo>
                <a:lnTo>
                  <a:pt x="1891" y="231"/>
                </a:lnTo>
                <a:lnTo>
                  <a:pt x="1774" y="249"/>
                </a:lnTo>
                <a:lnTo>
                  <a:pt x="1659" y="275"/>
                </a:lnTo>
                <a:lnTo>
                  <a:pt x="1548" y="306"/>
                </a:lnTo>
                <a:lnTo>
                  <a:pt x="1439" y="345"/>
                </a:lnTo>
                <a:lnTo>
                  <a:pt x="1333" y="390"/>
                </a:lnTo>
                <a:lnTo>
                  <a:pt x="1231" y="441"/>
                </a:lnTo>
                <a:lnTo>
                  <a:pt x="1131" y="497"/>
                </a:lnTo>
                <a:lnTo>
                  <a:pt x="1037" y="560"/>
                </a:lnTo>
                <a:lnTo>
                  <a:pt x="947" y="627"/>
                </a:lnTo>
                <a:lnTo>
                  <a:pt x="859" y="699"/>
                </a:lnTo>
                <a:lnTo>
                  <a:pt x="777" y="777"/>
                </a:lnTo>
                <a:lnTo>
                  <a:pt x="700" y="860"/>
                </a:lnTo>
                <a:lnTo>
                  <a:pt x="626" y="946"/>
                </a:lnTo>
                <a:lnTo>
                  <a:pt x="559" y="1037"/>
                </a:lnTo>
                <a:lnTo>
                  <a:pt x="497" y="1132"/>
                </a:lnTo>
                <a:lnTo>
                  <a:pt x="440" y="1231"/>
                </a:lnTo>
                <a:lnTo>
                  <a:pt x="389" y="1334"/>
                </a:lnTo>
                <a:lnTo>
                  <a:pt x="345" y="1439"/>
                </a:lnTo>
                <a:lnTo>
                  <a:pt x="306" y="1547"/>
                </a:lnTo>
                <a:lnTo>
                  <a:pt x="274" y="1660"/>
                </a:lnTo>
                <a:lnTo>
                  <a:pt x="250" y="1774"/>
                </a:lnTo>
                <a:lnTo>
                  <a:pt x="230" y="1891"/>
                </a:lnTo>
                <a:lnTo>
                  <a:pt x="220" y="2010"/>
                </a:lnTo>
                <a:lnTo>
                  <a:pt x="216" y="2132"/>
                </a:lnTo>
                <a:lnTo>
                  <a:pt x="220" y="2252"/>
                </a:lnTo>
                <a:lnTo>
                  <a:pt x="230" y="2372"/>
                </a:lnTo>
                <a:lnTo>
                  <a:pt x="250" y="2489"/>
                </a:lnTo>
                <a:lnTo>
                  <a:pt x="274" y="2604"/>
                </a:lnTo>
                <a:lnTo>
                  <a:pt x="306" y="2715"/>
                </a:lnTo>
                <a:lnTo>
                  <a:pt x="345" y="2824"/>
                </a:lnTo>
                <a:lnTo>
                  <a:pt x="389" y="2930"/>
                </a:lnTo>
                <a:lnTo>
                  <a:pt x="440" y="3032"/>
                </a:lnTo>
                <a:lnTo>
                  <a:pt x="497" y="3132"/>
                </a:lnTo>
                <a:lnTo>
                  <a:pt x="559" y="3226"/>
                </a:lnTo>
                <a:lnTo>
                  <a:pt x="626" y="3316"/>
                </a:lnTo>
                <a:lnTo>
                  <a:pt x="700" y="3404"/>
                </a:lnTo>
                <a:lnTo>
                  <a:pt x="777" y="3486"/>
                </a:lnTo>
                <a:lnTo>
                  <a:pt x="859" y="3563"/>
                </a:lnTo>
                <a:lnTo>
                  <a:pt x="947" y="3637"/>
                </a:lnTo>
                <a:lnTo>
                  <a:pt x="1037" y="3704"/>
                </a:lnTo>
                <a:lnTo>
                  <a:pt x="1131" y="3766"/>
                </a:lnTo>
                <a:lnTo>
                  <a:pt x="1231" y="3823"/>
                </a:lnTo>
                <a:lnTo>
                  <a:pt x="1333" y="3874"/>
                </a:lnTo>
                <a:lnTo>
                  <a:pt x="1439" y="3918"/>
                </a:lnTo>
                <a:lnTo>
                  <a:pt x="1548" y="3957"/>
                </a:lnTo>
                <a:lnTo>
                  <a:pt x="1659" y="3989"/>
                </a:lnTo>
                <a:lnTo>
                  <a:pt x="1774" y="4013"/>
                </a:lnTo>
                <a:lnTo>
                  <a:pt x="1891" y="4033"/>
                </a:lnTo>
                <a:lnTo>
                  <a:pt x="2011" y="4043"/>
                </a:lnTo>
                <a:lnTo>
                  <a:pt x="2131" y="4047"/>
                </a:lnTo>
                <a:lnTo>
                  <a:pt x="2253" y="4043"/>
                </a:lnTo>
                <a:lnTo>
                  <a:pt x="2372" y="4033"/>
                </a:lnTo>
                <a:lnTo>
                  <a:pt x="2489" y="4013"/>
                </a:lnTo>
                <a:lnTo>
                  <a:pt x="2603" y="3989"/>
                </a:lnTo>
                <a:lnTo>
                  <a:pt x="2716" y="3957"/>
                </a:lnTo>
                <a:lnTo>
                  <a:pt x="2824" y="3918"/>
                </a:lnTo>
                <a:lnTo>
                  <a:pt x="2929" y="3874"/>
                </a:lnTo>
                <a:lnTo>
                  <a:pt x="3032" y="3823"/>
                </a:lnTo>
                <a:lnTo>
                  <a:pt x="3131" y="3766"/>
                </a:lnTo>
                <a:lnTo>
                  <a:pt x="3226" y="3704"/>
                </a:lnTo>
                <a:lnTo>
                  <a:pt x="3317" y="3637"/>
                </a:lnTo>
                <a:lnTo>
                  <a:pt x="3403" y="3563"/>
                </a:lnTo>
                <a:lnTo>
                  <a:pt x="3486" y="3486"/>
                </a:lnTo>
                <a:lnTo>
                  <a:pt x="3564" y="3404"/>
                </a:lnTo>
                <a:lnTo>
                  <a:pt x="3636" y="3316"/>
                </a:lnTo>
                <a:lnTo>
                  <a:pt x="3703" y="3226"/>
                </a:lnTo>
                <a:lnTo>
                  <a:pt x="3766" y="3132"/>
                </a:lnTo>
                <a:lnTo>
                  <a:pt x="3822" y="3032"/>
                </a:lnTo>
                <a:lnTo>
                  <a:pt x="3873" y="2930"/>
                </a:lnTo>
                <a:lnTo>
                  <a:pt x="3918" y="2824"/>
                </a:lnTo>
                <a:lnTo>
                  <a:pt x="3957" y="2715"/>
                </a:lnTo>
                <a:lnTo>
                  <a:pt x="3988" y="2604"/>
                </a:lnTo>
                <a:lnTo>
                  <a:pt x="4014" y="2489"/>
                </a:lnTo>
                <a:lnTo>
                  <a:pt x="4032" y="2372"/>
                </a:lnTo>
                <a:lnTo>
                  <a:pt x="4044" y="2252"/>
                </a:lnTo>
                <a:lnTo>
                  <a:pt x="4047" y="2132"/>
                </a:lnTo>
                <a:lnTo>
                  <a:pt x="4044" y="2010"/>
                </a:lnTo>
                <a:lnTo>
                  <a:pt x="4032" y="1891"/>
                </a:lnTo>
                <a:lnTo>
                  <a:pt x="4014" y="1774"/>
                </a:lnTo>
                <a:lnTo>
                  <a:pt x="3988" y="1660"/>
                </a:lnTo>
                <a:lnTo>
                  <a:pt x="3957" y="1547"/>
                </a:lnTo>
                <a:lnTo>
                  <a:pt x="3918" y="1439"/>
                </a:lnTo>
                <a:lnTo>
                  <a:pt x="3873" y="1334"/>
                </a:lnTo>
                <a:lnTo>
                  <a:pt x="3822" y="1231"/>
                </a:lnTo>
                <a:lnTo>
                  <a:pt x="3766" y="1132"/>
                </a:lnTo>
                <a:lnTo>
                  <a:pt x="3703" y="1037"/>
                </a:lnTo>
                <a:lnTo>
                  <a:pt x="3636" y="946"/>
                </a:lnTo>
                <a:lnTo>
                  <a:pt x="3564" y="860"/>
                </a:lnTo>
                <a:lnTo>
                  <a:pt x="3486" y="777"/>
                </a:lnTo>
                <a:lnTo>
                  <a:pt x="3403" y="699"/>
                </a:lnTo>
                <a:lnTo>
                  <a:pt x="3317" y="627"/>
                </a:lnTo>
                <a:lnTo>
                  <a:pt x="3226" y="560"/>
                </a:lnTo>
                <a:lnTo>
                  <a:pt x="3131" y="497"/>
                </a:lnTo>
                <a:lnTo>
                  <a:pt x="3032" y="441"/>
                </a:lnTo>
                <a:lnTo>
                  <a:pt x="2929" y="390"/>
                </a:lnTo>
                <a:lnTo>
                  <a:pt x="2824" y="345"/>
                </a:lnTo>
                <a:lnTo>
                  <a:pt x="2716" y="306"/>
                </a:lnTo>
                <a:lnTo>
                  <a:pt x="2603" y="275"/>
                </a:lnTo>
                <a:lnTo>
                  <a:pt x="2489" y="249"/>
                </a:lnTo>
                <a:lnTo>
                  <a:pt x="2372" y="231"/>
                </a:lnTo>
                <a:lnTo>
                  <a:pt x="2253" y="219"/>
                </a:lnTo>
                <a:lnTo>
                  <a:pt x="2131" y="216"/>
                </a:lnTo>
                <a:close/>
                <a:moveTo>
                  <a:pt x="2131" y="0"/>
                </a:moveTo>
                <a:lnTo>
                  <a:pt x="2262" y="3"/>
                </a:lnTo>
                <a:lnTo>
                  <a:pt x="2390" y="15"/>
                </a:lnTo>
                <a:lnTo>
                  <a:pt x="2515" y="35"/>
                </a:lnTo>
                <a:lnTo>
                  <a:pt x="2638" y="60"/>
                </a:lnTo>
                <a:lnTo>
                  <a:pt x="2758" y="94"/>
                </a:lnTo>
                <a:lnTo>
                  <a:pt x="2875" y="134"/>
                </a:lnTo>
                <a:lnTo>
                  <a:pt x="2990" y="179"/>
                </a:lnTo>
                <a:lnTo>
                  <a:pt x="3100" y="232"/>
                </a:lnTo>
                <a:lnTo>
                  <a:pt x="3207" y="291"/>
                </a:lnTo>
                <a:lnTo>
                  <a:pt x="3310" y="355"/>
                </a:lnTo>
                <a:lnTo>
                  <a:pt x="3410" y="426"/>
                </a:lnTo>
                <a:lnTo>
                  <a:pt x="3504" y="501"/>
                </a:lnTo>
                <a:lnTo>
                  <a:pt x="3595" y="583"/>
                </a:lnTo>
                <a:lnTo>
                  <a:pt x="3680" y="668"/>
                </a:lnTo>
                <a:lnTo>
                  <a:pt x="3762" y="759"/>
                </a:lnTo>
                <a:lnTo>
                  <a:pt x="3837" y="853"/>
                </a:lnTo>
                <a:lnTo>
                  <a:pt x="3908" y="953"/>
                </a:lnTo>
                <a:lnTo>
                  <a:pt x="3971" y="1056"/>
                </a:lnTo>
                <a:lnTo>
                  <a:pt x="4031" y="1163"/>
                </a:lnTo>
                <a:lnTo>
                  <a:pt x="4084" y="1273"/>
                </a:lnTo>
                <a:lnTo>
                  <a:pt x="4129" y="1388"/>
                </a:lnTo>
                <a:lnTo>
                  <a:pt x="4169" y="1505"/>
                </a:lnTo>
                <a:lnTo>
                  <a:pt x="4203" y="1625"/>
                </a:lnTo>
                <a:lnTo>
                  <a:pt x="4228" y="1748"/>
                </a:lnTo>
                <a:lnTo>
                  <a:pt x="4248" y="1875"/>
                </a:lnTo>
                <a:lnTo>
                  <a:pt x="4260" y="2001"/>
                </a:lnTo>
                <a:lnTo>
                  <a:pt x="4263" y="2132"/>
                </a:lnTo>
                <a:lnTo>
                  <a:pt x="4260" y="2261"/>
                </a:lnTo>
                <a:lnTo>
                  <a:pt x="4248" y="2389"/>
                </a:lnTo>
                <a:lnTo>
                  <a:pt x="4228" y="2515"/>
                </a:lnTo>
                <a:lnTo>
                  <a:pt x="4203" y="2638"/>
                </a:lnTo>
                <a:lnTo>
                  <a:pt x="4169" y="2758"/>
                </a:lnTo>
                <a:lnTo>
                  <a:pt x="4129" y="2875"/>
                </a:lnTo>
                <a:lnTo>
                  <a:pt x="4084" y="2989"/>
                </a:lnTo>
                <a:lnTo>
                  <a:pt x="4031" y="3100"/>
                </a:lnTo>
                <a:lnTo>
                  <a:pt x="3971" y="3208"/>
                </a:lnTo>
                <a:lnTo>
                  <a:pt x="3908" y="3311"/>
                </a:lnTo>
                <a:lnTo>
                  <a:pt x="3837" y="3410"/>
                </a:lnTo>
                <a:lnTo>
                  <a:pt x="3762" y="3505"/>
                </a:lnTo>
                <a:lnTo>
                  <a:pt x="3680" y="3596"/>
                </a:lnTo>
                <a:lnTo>
                  <a:pt x="3595" y="3681"/>
                </a:lnTo>
                <a:lnTo>
                  <a:pt x="3504" y="3761"/>
                </a:lnTo>
                <a:lnTo>
                  <a:pt x="3410" y="3838"/>
                </a:lnTo>
                <a:lnTo>
                  <a:pt x="3310" y="3907"/>
                </a:lnTo>
                <a:lnTo>
                  <a:pt x="3207" y="3972"/>
                </a:lnTo>
                <a:lnTo>
                  <a:pt x="3100" y="4030"/>
                </a:lnTo>
                <a:lnTo>
                  <a:pt x="2990" y="4083"/>
                </a:lnTo>
                <a:lnTo>
                  <a:pt x="2875" y="4130"/>
                </a:lnTo>
                <a:lnTo>
                  <a:pt x="2758" y="4170"/>
                </a:lnTo>
                <a:lnTo>
                  <a:pt x="2638" y="4202"/>
                </a:lnTo>
                <a:lnTo>
                  <a:pt x="2515" y="4228"/>
                </a:lnTo>
                <a:lnTo>
                  <a:pt x="2390" y="4247"/>
                </a:lnTo>
                <a:lnTo>
                  <a:pt x="2262" y="4259"/>
                </a:lnTo>
                <a:lnTo>
                  <a:pt x="2131" y="4263"/>
                </a:lnTo>
                <a:lnTo>
                  <a:pt x="2002" y="4259"/>
                </a:lnTo>
                <a:lnTo>
                  <a:pt x="1874" y="4247"/>
                </a:lnTo>
                <a:lnTo>
                  <a:pt x="1748" y="4228"/>
                </a:lnTo>
                <a:lnTo>
                  <a:pt x="1625" y="4202"/>
                </a:lnTo>
                <a:lnTo>
                  <a:pt x="1505" y="4170"/>
                </a:lnTo>
                <a:lnTo>
                  <a:pt x="1388" y="4130"/>
                </a:lnTo>
                <a:lnTo>
                  <a:pt x="1274" y="4083"/>
                </a:lnTo>
                <a:lnTo>
                  <a:pt x="1163" y="4030"/>
                </a:lnTo>
                <a:lnTo>
                  <a:pt x="1055" y="3972"/>
                </a:lnTo>
                <a:lnTo>
                  <a:pt x="952" y="3907"/>
                </a:lnTo>
                <a:lnTo>
                  <a:pt x="853" y="3838"/>
                </a:lnTo>
                <a:lnTo>
                  <a:pt x="758" y="3761"/>
                </a:lnTo>
                <a:lnTo>
                  <a:pt x="667" y="3681"/>
                </a:lnTo>
                <a:lnTo>
                  <a:pt x="582" y="3596"/>
                </a:lnTo>
                <a:lnTo>
                  <a:pt x="502" y="3505"/>
                </a:lnTo>
                <a:lnTo>
                  <a:pt x="425" y="3410"/>
                </a:lnTo>
                <a:lnTo>
                  <a:pt x="356" y="3311"/>
                </a:lnTo>
                <a:lnTo>
                  <a:pt x="291" y="3208"/>
                </a:lnTo>
                <a:lnTo>
                  <a:pt x="233" y="3100"/>
                </a:lnTo>
                <a:lnTo>
                  <a:pt x="180" y="2989"/>
                </a:lnTo>
                <a:lnTo>
                  <a:pt x="133" y="2875"/>
                </a:lnTo>
                <a:lnTo>
                  <a:pt x="93" y="2758"/>
                </a:lnTo>
                <a:lnTo>
                  <a:pt x="61" y="2638"/>
                </a:lnTo>
                <a:lnTo>
                  <a:pt x="35" y="2515"/>
                </a:lnTo>
                <a:lnTo>
                  <a:pt x="16" y="2389"/>
                </a:lnTo>
                <a:lnTo>
                  <a:pt x="4" y="2261"/>
                </a:lnTo>
                <a:lnTo>
                  <a:pt x="0" y="2132"/>
                </a:lnTo>
                <a:lnTo>
                  <a:pt x="4" y="2001"/>
                </a:lnTo>
                <a:lnTo>
                  <a:pt x="16" y="1875"/>
                </a:lnTo>
                <a:lnTo>
                  <a:pt x="35" y="1748"/>
                </a:lnTo>
                <a:lnTo>
                  <a:pt x="61" y="1625"/>
                </a:lnTo>
                <a:lnTo>
                  <a:pt x="93" y="1505"/>
                </a:lnTo>
                <a:lnTo>
                  <a:pt x="133" y="1388"/>
                </a:lnTo>
                <a:lnTo>
                  <a:pt x="180" y="1273"/>
                </a:lnTo>
                <a:lnTo>
                  <a:pt x="233" y="1163"/>
                </a:lnTo>
                <a:lnTo>
                  <a:pt x="291" y="1056"/>
                </a:lnTo>
                <a:lnTo>
                  <a:pt x="356" y="953"/>
                </a:lnTo>
                <a:lnTo>
                  <a:pt x="425" y="853"/>
                </a:lnTo>
                <a:lnTo>
                  <a:pt x="502" y="759"/>
                </a:lnTo>
                <a:lnTo>
                  <a:pt x="582" y="668"/>
                </a:lnTo>
                <a:lnTo>
                  <a:pt x="667" y="583"/>
                </a:lnTo>
                <a:lnTo>
                  <a:pt x="758" y="501"/>
                </a:lnTo>
                <a:lnTo>
                  <a:pt x="853" y="426"/>
                </a:lnTo>
                <a:lnTo>
                  <a:pt x="952" y="355"/>
                </a:lnTo>
                <a:lnTo>
                  <a:pt x="1055" y="291"/>
                </a:lnTo>
                <a:lnTo>
                  <a:pt x="1163" y="232"/>
                </a:lnTo>
                <a:lnTo>
                  <a:pt x="1274" y="179"/>
                </a:lnTo>
                <a:lnTo>
                  <a:pt x="1388" y="134"/>
                </a:lnTo>
                <a:lnTo>
                  <a:pt x="1505" y="94"/>
                </a:lnTo>
                <a:lnTo>
                  <a:pt x="1625" y="60"/>
                </a:lnTo>
                <a:lnTo>
                  <a:pt x="1748" y="35"/>
                </a:lnTo>
                <a:lnTo>
                  <a:pt x="1874" y="15"/>
                </a:lnTo>
                <a:lnTo>
                  <a:pt x="2002" y="3"/>
                </a:lnTo>
                <a:lnTo>
                  <a:pt x="21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105" tIns="45053" rIns="90105" bIns="450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74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115" name="Group 38">
            <a:extLst>
              <a:ext uri="{FF2B5EF4-FFF2-40B4-BE49-F238E27FC236}">
                <a16:creationId xmlns:a16="http://schemas.microsoft.com/office/drawing/2014/main" id="{D7481BC8-5546-4BB7-99CB-77A7D24DB620}"/>
              </a:ext>
            </a:extLst>
          </p:cNvPr>
          <p:cNvGrpSpPr/>
          <p:nvPr/>
        </p:nvGrpSpPr>
        <p:grpSpPr>
          <a:xfrm>
            <a:off x="7536279" y="2481688"/>
            <a:ext cx="4191927" cy="735533"/>
            <a:chOff x="5505845" y="1952090"/>
            <a:chExt cx="3506479" cy="565931"/>
          </a:xfrm>
        </p:grpSpPr>
        <p:sp>
          <p:nvSpPr>
            <p:cNvPr id="116" name="TextBox 35">
              <a:extLst>
                <a:ext uri="{FF2B5EF4-FFF2-40B4-BE49-F238E27FC236}">
                  <a16:creationId xmlns:a16="http://schemas.microsoft.com/office/drawing/2014/main" id="{EAD9B3F3-3419-4582-89F7-3B4A7DF90149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117" name="TextBox 36">
              <a:extLst>
                <a:ext uri="{FF2B5EF4-FFF2-40B4-BE49-F238E27FC236}">
                  <a16:creationId xmlns:a16="http://schemas.microsoft.com/office/drawing/2014/main" id="{4188E9AE-D31E-4A1C-B40C-03C1B3BCB0FE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56F3FF2B-67B8-433B-A33A-867ECB52A4A3}"/>
              </a:ext>
            </a:extLst>
          </p:cNvPr>
          <p:cNvGrpSpPr/>
          <p:nvPr/>
        </p:nvGrpSpPr>
        <p:grpSpPr>
          <a:xfrm>
            <a:off x="3550596" y="3862483"/>
            <a:ext cx="3462007" cy="735533"/>
            <a:chOff x="5505845" y="1952090"/>
            <a:chExt cx="3506479" cy="565931"/>
          </a:xfrm>
        </p:grpSpPr>
        <p:sp>
          <p:nvSpPr>
            <p:cNvPr id="119" name="TextBox 35">
              <a:extLst>
                <a:ext uri="{FF2B5EF4-FFF2-40B4-BE49-F238E27FC236}">
                  <a16:creationId xmlns:a16="http://schemas.microsoft.com/office/drawing/2014/main" id="{EDF8135F-E729-48C6-AFAD-CD48F945E436}"/>
                </a:ext>
              </a:extLst>
            </p:cNvPr>
            <p:cNvSpPr txBox="1"/>
            <p:nvPr/>
          </p:nvSpPr>
          <p:spPr>
            <a:xfrm>
              <a:off x="5505845" y="1952090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7500" lnSpcReduction="20000"/>
            </a:bodyPr>
            <a:lstStyle/>
            <a:p>
              <a:pPr algn="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58号-创中黑" panose="00000500000000000000" pitchFamily="2" charset="-122"/>
                </a:rPr>
                <a:t>添加标题内容</a:t>
              </a:r>
            </a:p>
          </p:txBody>
        </p:sp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BFDB90D3-1561-4CA4-9B14-566EF42B85FD}"/>
                </a:ext>
              </a:extLst>
            </p:cNvPr>
            <p:cNvSpPr txBox="1"/>
            <p:nvPr/>
          </p:nvSpPr>
          <p:spPr>
            <a:xfrm>
              <a:off x="5505845" y="2216608"/>
              <a:ext cx="3506479" cy="30141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此部分内容作为文字排版占位显示（建议使用主题字体）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53D6393-C97A-4E38-BFC9-7D6BB2FA8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" y="6393086"/>
            <a:ext cx="1428241" cy="3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86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319</Words>
  <Application>Microsoft Office PowerPoint</Application>
  <PresentationFormat>宽屏</PresentationFormat>
  <Paragraphs>52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微软雅黑</vt:lpstr>
      <vt:lpstr>字魂58号-创中黑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gabriel.bun@gmail.com</cp:lastModifiedBy>
  <cp:revision>16</cp:revision>
  <dcterms:created xsi:type="dcterms:W3CDTF">2019-07-08T07:04:51Z</dcterms:created>
  <dcterms:modified xsi:type="dcterms:W3CDTF">2019-07-15T06:34:01Z</dcterms:modified>
</cp:coreProperties>
</file>